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y="5143500" cx="9144000"/>
  <p:notesSz cx="6858000" cy="9144000"/>
  <p:embeddedFontLst>
    <p:embeddedFont>
      <p:font typeface="Raleway"/>
      <p:regular r:id="rId50"/>
      <p:bold r:id="rId51"/>
      <p:italic r:id="rId52"/>
      <p:boldItalic r:id="rId53"/>
    </p:embeddedFont>
    <p:embeddedFont>
      <p:font typeface="Libre Franklin"/>
      <p:regular r:id="rId54"/>
      <p:bold r:id="rId55"/>
      <p:italic r:id="rId56"/>
      <p:boldItalic r:id="rId57"/>
    </p:embeddedFont>
    <p:embeddedFont>
      <p:font typeface="Lato"/>
      <p:regular r:id="rId58"/>
      <p:bold r:id="rId59"/>
      <p:italic r:id="rId60"/>
      <p:boldItalic r:id="rId61"/>
    </p:embeddedFont>
    <p:embeddedFont>
      <p:font typeface="Assistant"/>
      <p:regular r:id="rId62"/>
      <p:bold r:id="rId63"/>
    </p:embeddedFont>
    <p:embeddedFont>
      <p:font typeface="Bebas Neue"/>
      <p:regular r:id="rId64"/>
    </p:embeddedFont>
    <p:embeddedFont>
      <p:font typeface="Open Sans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AA176FE-13C5-4510-974A-5C24CAEB8868}">
  <a:tblStyle styleId="{AAA176FE-13C5-4510-974A-5C24CAEB88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Assistant-regular.fntdata"/><Relationship Id="rId61" Type="http://schemas.openxmlformats.org/officeDocument/2006/relationships/font" Target="fonts/Lato-boldItalic.fntdata"/><Relationship Id="rId20" Type="http://schemas.openxmlformats.org/officeDocument/2006/relationships/slide" Target="slides/slide14.xml"/><Relationship Id="rId64" Type="http://schemas.openxmlformats.org/officeDocument/2006/relationships/font" Target="fonts/BebasNeue-regular.fntdata"/><Relationship Id="rId63" Type="http://schemas.openxmlformats.org/officeDocument/2006/relationships/font" Target="fonts/Assistant-bold.fntdata"/><Relationship Id="rId22" Type="http://schemas.openxmlformats.org/officeDocument/2006/relationships/slide" Target="slides/slide16.xml"/><Relationship Id="rId66" Type="http://schemas.openxmlformats.org/officeDocument/2006/relationships/font" Target="fonts/OpenSans-bold.fntdata"/><Relationship Id="rId21" Type="http://schemas.openxmlformats.org/officeDocument/2006/relationships/slide" Target="slides/slide15.xml"/><Relationship Id="rId65" Type="http://schemas.openxmlformats.org/officeDocument/2006/relationships/font" Target="fonts/OpenSans-regular.fntdata"/><Relationship Id="rId24" Type="http://schemas.openxmlformats.org/officeDocument/2006/relationships/slide" Target="slides/slide18.xml"/><Relationship Id="rId68" Type="http://schemas.openxmlformats.org/officeDocument/2006/relationships/font" Target="fonts/OpenSans-boldItalic.fntdata"/><Relationship Id="rId23" Type="http://schemas.openxmlformats.org/officeDocument/2006/relationships/slide" Target="slides/slide17.xml"/><Relationship Id="rId67" Type="http://schemas.openxmlformats.org/officeDocument/2006/relationships/font" Target="fonts/OpenSans-italic.fntdata"/><Relationship Id="rId60" Type="http://schemas.openxmlformats.org/officeDocument/2006/relationships/font" Target="fonts/Lato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aleway-bold.fntdata"/><Relationship Id="rId50" Type="http://schemas.openxmlformats.org/officeDocument/2006/relationships/font" Target="fonts/Raleway-regular.fntdata"/><Relationship Id="rId53" Type="http://schemas.openxmlformats.org/officeDocument/2006/relationships/font" Target="fonts/Raleway-boldItalic.fntdata"/><Relationship Id="rId52" Type="http://schemas.openxmlformats.org/officeDocument/2006/relationships/font" Target="fonts/Raleway-italic.fntdata"/><Relationship Id="rId11" Type="http://schemas.openxmlformats.org/officeDocument/2006/relationships/slide" Target="slides/slide5.xml"/><Relationship Id="rId55" Type="http://schemas.openxmlformats.org/officeDocument/2006/relationships/font" Target="fonts/LibreFranklin-bold.fntdata"/><Relationship Id="rId10" Type="http://schemas.openxmlformats.org/officeDocument/2006/relationships/slide" Target="slides/slide4.xml"/><Relationship Id="rId54" Type="http://schemas.openxmlformats.org/officeDocument/2006/relationships/font" Target="fonts/LibreFranklin-regular.fntdata"/><Relationship Id="rId13" Type="http://schemas.openxmlformats.org/officeDocument/2006/relationships/slide" Target="slides/slide7.xml"/><Relationship Id="rId57" Type="http://schemas.openxmlformats.org/officeDocument/2006/relationships/font" Target="fonts/LibreFranklin-boldItalic.fntdata"/><Relationship Id="rId12" Type="http://schemas.openxmlformats.org/officeDocument/2006/relationships/slide" Target="slides/slide6.xml"/><Relationship Id="rId56" Type="http://schemas.openxmlformats.org/officeDocument/2006/relationships/font" Target="fonts/LibreFranklin-italic.fntdata"/><Relationship Id="rId15" Type="http://schemas.openxmlformats.org/officeDocument/2006/relationships/slide" Target="slides/slide9.xml"/><Relationship Id="rId59" Type="http://schemas.openxmlformats.org/officeDocument/2006/relationships/font" Target="fonts/Lato-bold.fntdata"/><Relationship Id="rId14" Type="http://schemas.openxmlformats.org/officeDocument/2006/relationships/slide" Target="slides/slide8.xml"/><Relationship Id="rId58" Type="http://schemas.openxmlformats.org/officeDocument/2006/relationships/font" Target="fonts/Lato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196bd773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3196bd773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3196bd77341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3196bd77341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3196bd77341_0_2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3196bd77341_0_2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3196bd77341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3196bd77341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3196bd77341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3196bd77341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3191dbc6e0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3191dbc6e0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3196bd77341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3196bd77341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3196bd77341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3196bd77341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3196bd77341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3196bd77341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3191dbc6e0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3191dbc6e0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3196bd77341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3196bd77341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196bd77341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3196bd7734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3196bd77341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3196bd77341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3196bd77341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3196bd77341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3196bd77341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3196bd77341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3196bd77341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3196bd77341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3196bd77341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3196bd77341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3196bd77341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Google Shape;1290;g3196bd77341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3196bd77341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3196bd77341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3196bd77341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" name="Google Shape;1304;g3196bd77341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3196bd77341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3196bd77341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3196bd77341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3196bd77341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196bd77341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3196bd77341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3196bd77341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3196bd77341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3196bd77341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3196bd77341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3191dbc6e0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3191dbc6e0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3191dbc6e0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3191dbc6e0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3191dbc6e0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3191dbc6e0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3196bd77341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" name="Google Shape;1368;g3196bd77341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3196bd77341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3196bd77341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3196bd77341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3196bd77341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3196bd77341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3196bd77341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3196bd77341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3196bd77341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3196bd77341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3196bd77341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3196bd77341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3196bd77341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3191ff430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0" name="Google Shape;1480;g3191ff430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3191ff4309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6" name="Google Shape;1486;g3191ff4309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3196bd77341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2" name="Google Shape;1492;g3196bd77341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3196bd77341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3196bd77341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3196bd77341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3196bd77341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3196bd77341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3196bd77341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196bd77341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3196bd77341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3196bd77341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3196bd77341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238125" y="238200"/>
            <a:ext cx="8667773" cy="4667101"/>
            <a:chOff x="238125" y="238200"/>
            <a:chExt cx="8667773" cy="4667101"/>
          </a:xfrm>
        </p:grpSpPr>
        <p:sp>
          <p:nvSpPr>
            <p:cNvPr id="11" name="Google Shape;11;p2"/>
            <p:cNvSpPr/>
            <p:nvPr/>
          </p:nvSpPr>
          <p:spPr>
            <a:xfrm>
              <a:off x="238125" y="238200"/>
              <a:ext cx="8667773" cy="4667101"/>
            </a:xfrm>
            <a:custGeom>
              <a:rect b="b" l="l" r="r" t="t"/>
              <a:pathLst>
                <a:path extrusionOk="0" h="3091" w="4122">
                  <a:moveTo>
                    <a:pt x="4122" y="3091"/>
                  </a:moveTo>
                  <a:lnTo>
                    <a:pt x="0" y="3091"/>
                  </a:lnTo>
                  <a:lnTo>
                    <a:pt x="0" y="0"/>
                  </a:lnTo>
                  <a:lnTo>
                    <a:pt x="4122" y="0"/>
                  </a:lnTo>
                  <a:lnTo>
                    <a:pt x="4122" y="3091"/>
                  </a:lnTo>
                  <a:close/>
                </a:path>
              </a:pathLst>
            </a:custGeom>
            <a:solidFill>
              <a:schemeClr val="lt2"/>
            </a:solidFill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  <a:effectLst>
              <a:outerShdw rotWithShape="0" algn="bl" dir="3060000" dist="114300">
                <a:schemeClr val="accent5"/>
              </a:outerShdw>
            </a:effectLst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38126" y="691061"/>
              <a:ext cx="8667762" cy="163800"/>
            </a:xfrm>
            <a:custGeom>
              <a:rect b="b" l="l" r="r" t="t"/>
              <a:pathLst>
                <a:path extrusionOk="0" h="120000" w="4122">
                  <a:moveTo>
                    <a:pt x="0" y="0"/>
                  </a:moveTo>
                  <a:lnTo>
                    <a:pt x="412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" name="Google Shape;13;p2"/>
            <p:cNvGrpSpPr/>
            <p:nvPr/>
          </p:nvGrpSpPr>
          <p:grpSpPr>
            <a:xfrm>
              <a:off x="397155" y="400429"/>
              <a:ext cx="762108" cy="132273"/>
              <a:chOff x="854747" y="683821"/>
              <a:chExt cx="678575" cy="117775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854747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1134693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2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2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415545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5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5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" name="Google Shape;17;p2"/>
            <p:cNvGrpSpPr/>
            <p:nvPr/>
          </p:nvGrpSpPr>
          <p:grpSpPr>
            <a:xfrm>
              <a:off x="8510002" y="352415"/>
              <a:ext cx="228440" cy="228440"/>
              <a:chOff x="4862880" y="3103920"/>
              <a:chExt cx="708121" cy="708121"/>
            </a:xfrm>
          </p:grpSpPr>
          <p:sp>
            <p:nvSpPr>
              <p:cNvPr id="18" name="Google Shape;18;p2"/>
              <p:cNvSpPr/>
              <p:nvPr/>
            </p:nvSpPr>
            <p:spPr>
              <a:xfrm>
                <a:off x="4862880" y="3103920"/>
                <a:ext cx="708121" cy="708121"/>
              </a:xfrm>
              <a:custGeom>
                <a:rect b="b" l="l" r="r" t="t"/>
                <a:pathLst>
                  <a:path extrusionOk="0" h="1968" w="1968">
                    <a:moveTo>
                      <a:pt x="1968" y="0"/>
                    </a:moveTo>
                    <a:lnTo>
                      <a:pt x="0" y="0"/>
                    </a:lnTo>
                    <a:lnTo>
                      <a:pt x="0" y="1968"/>
                    </a:lnTo>
                    <a:lnTo>
                      <a:pt x="1968" y="1968"/>
                    </a:lnTo>
                    <a:lnTo>
                      <a:pt x="1968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9" name="Google Shape;19;p2"/>
              <p:cNvGrpSpPr/>
              <p:nvPr/>
            </p:nvGrpSpPr>
            <p:grpSpPr>
              <a:xfrm>
                <a:off x="4862880" y="3103920"/>
                <a:ext cx="708121" cy="708121"/>
                <a:chOff x="4862880" y="3103920"/>
                <a:chExt cx="708121" cy="708121"/>
              </a:xfrm>
            </p:grpSpPr>
            <p:sp>
              <p:nvSpPr>
                <p:cNvPr id="20" name="Google Shape;20;p2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0" y="0"/>
                      </a:moveTo>
                      <a:lnTo>
                        <a:pt x="1968" y="19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1968" y="0"/>
                      </a:moveTo>
                      <a:lnTo>
                        <a:pt x="0" y="1968"/>
                      </a:lnTo>
                      <a:lnTo>
                        <a:pt x="1968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2" name="Google Shape;22;p2"/>
          <p:cNvSpPr txBox="1"/>
          <p:nvPr>
            <p:ph type="ctrTitle"/>
          </p:nvPr>
        </p:nvSpPr>
        <p:spPr>
          <a:xfrm>
            <a:off x="1765888" y="1088300"/>
            <a:ext cx="5630400" cy="235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23" name="Google Shape;23;p2"/>
          <p:cNvSpPr txBox="1"/>
          <p:nvPr>
            <p:ph idx="1" type="subTitle"/>
          </p:nvPr>
        </p:nvSpPr>
        <p:spPr>
          <a:xfrm>
            <a:off x="1765888" y="3444350"/>
            <a:ext cx="5630400" cy="460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24" name="Google Shape;24;p2"/>
          <p:cNvGrpSpPr/>
          <p:nvPr/>
        </p:nvGrpSpPr>
        <p:grpSpPr>
          <a:xfrm flipH="1">
            <a:off x="5" y="3803465"/>
            <a:ext cx="892440" cy="800640"/>
            <a:chOff x="8187480" y="2310840"/>
            <a:chExt cx="892440" cy="800640"/>
          </a:xfrm>
        </p:grpSpPr>
        <p:sp>
          <p:nvSpPr>
            <p:cNvPr id="25" name="Google Shape;25;p2"/>
            <p:cNvSpPr/>
            <p:nvPr/>
          </p:nvSpPr>
          <p:spPr>
            <a:xfrm>
              <a:off x="8187480" y="2310840"/>
              <a:ext cx="429480" cy="429480"/>
            </a:xfrm>
            <a:custGeom>
              <a:rect b="b" l="l" r="r" t="t"/>
              <a:pathLst>
                <a:path extrusionOk="0" h="1193" w="1193">
                  <a:moveTo>
                    <a:pt x="980" y="140"/>
                  </a:moveTo>
                  <a:cubicBezTo>
                    <a:pt x="728" y="-72"/>
                    <a:pt x="351" y="-39"/>
                    <a:pt x="140" y="213"/>
                  </a:cubicBezTo>
                  <a:cubicBezTo>
                    <a:pt x="-72" y="465"/>
                    <a:pt x="-39" y="842"/>
                    <a:pt x="213" y="1054"/>
                  </a:cubicBezTo>
                  <a:cubicBezTo>
                    <a:pt x="465" y="1266"/>
                    <a:pt x="841" y="1233"/>
                    <a:pt x="1054" y="980"/>
                  </a:cubicBezTo>
                  <a:cubicBezTo>
                    <a:pt x="1265" y="728"/>
                    <a:pt x="1233" y="352"/>
                    <a:pt x="980" y="14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47875" lIns="92875" spcFirstLastPara="1" rIns="92875" wrap="square" tIns="478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621640" y="2691720"/>
              <a:ext cx="458280" cy="419760"/>
            </a:xfrm>
            <a:custGeom>
              <a:rect b="b" l="l" r="r" t="t"/>
              <a:pathLst>
                <a:path extrusionOk="0" h="1166" w="1273">
                  <a:moveTo>
                    <a:pt x="1273" y="839"/>
                  </a:moveTo>
                  <a:lnTo>
                    <a:pt x="999" y="1166"/>
                  </a:lnTo>
                  <a:lnTo>
                    <a:pt x="0" y="327"/>
                  </a:lnTo>
                  <a:lnTo>
                    <a:pt x="275" y="0"/>
                  </a:lnTo>
                  <a:lnTo>
                    <a:pt x="1273" y="8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566920" y="2663640"/>
              <a:ext cx="103680" cy="87480"/>
            </a:xfrm>
            <a:custGeom>
              <a:rect b="b" l="l" r="r" t="t"/>
              <a:pathLst>
                <a:path extrusionOk="0" h="243" w="288">
                  <a:moveTo>
                    <a:pt x="0" y="0"/>
                  </a:moveTo>
                  <a:lnTo>
                    <a:pt x="288" y="243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39600" lIns="92875" spcFirstLastPara="1" rIns="92875" wrap="square" tIns="39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79285" y="1202708"/>
            <a:ext cx="856080" cy="394560"/>
            <a:chOff x="7200360" y="654120"/>
            <a:chExt cx="856080" cy="394560"/>
          </a:xfrm>
        </p:grpSpPr>
        <p:sp>
          <p:nvSpPr>
            <p:cNvPr id="29" name="Google Shape;29;p2"/>
            <p:cNvSpPr/>
            <p:nvPr/>
          </p:nvSpPr>
          <p:spPr>
            <a:xfrm>
              <a:off x="7200360" y="654120"/>
              <a:ext cx="856080" cy="394560"/>
            </a:xfrm>
            <a:custGeom>
              <a:rect b="b" l="l" r="r" t="t"/>
              <a:pathLst>
                <a:path extrusionOk="0" h="1096" w="2378">
                  <a:moveTo>
                    <a:pt x="2372" y="1096"/>
                  </a:moveTo>
                  <a:cubicBezTo>
                    <a:pt x="2376" y="1071"/>
                    <a:pt x="2378" y="1047"/>
                    <a:pt x="2378" y="1022"/>
                  </a:cubicBezTo>
                  <a:cubicBezTo>
                    <a:pt x="2378" y="763"/>
                    <a:pt x="2193" y="553"/>
                    <a:pt x="1966" y="553"/>
                  </a:cubicBezTo>
                  <a:cubicBezTo>
                    <a:pt x="1917" y="553"/>
                    <a:pt x="1871" y="563"/>
                    <a:pt x="1827" y="580"/>
                  </a:cubicBezTo>
                  <a:cubicBezTo>
                    <a:pt x="1787" y="252"/>
                    <a:pt x="1540" y="0"/>
                    <a:pt x="1242" y="0"/>
                  </a:cubicBezTo>
                  <a:cubicBezTo>
                    <a:pt x="1014" y="0"/>
                    <a:pt x="816" y="147"/>
                    <a:pt x="717" y="363"/>
                  </a:cubicBezTo>
                  <a:cubicBezTo>
                    <a:pt x="677" y="353"/>
                    <a:pt x="635" y="347"/>
                    <a:pt x="592" y="347"/>
                  </a:cubicBezTo>
                  <a:cubicBezTo>
                    <a:pt x="265" y="347"/>
                    <a:pt x="0" y="649"/>
                    <a:pt x="0" y="1022"/>
                  </a:cubicBezTo>
                  <a:cubicBezTo>
                    <a:pt x="0" y="1047"/>
                    <a:pt x="2" y="1071"/>
                    <a:pt x="4" y="1096"/>
                  </a:cubicBezTo>
                  <a:lnTo>
                    <a:pt x="2372" y="1096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47875" lIns="92875" spcFirstLastPara="1" rIns="92875" wrap="square" tIns="478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201800" y="1048680"/>
              <a:ext cx="852480" cy="0"/>
            </a:xfrm>
            <a:custGeom>
              <a:rect b="b" l="l" r="r" t="t"/>
              <a:pathLst>
                <a:path extrusionOk="0" h="120000" w="2368">
                  <a:moveTo>
                    <a:pt x="2368" y="0"/>
                  </a:moveTo>
                  <a:lnTo>
                    <a:pt x="0" y="0"/>
                  </a:lnTo>
                  <a:lnTo>
                    <a:pt x="2368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2875" spcFirstLastPara="1" rIns="928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" name="Google Shape;31;p2"/>
          <p:cNvSpPr/>
          <p:nvPr/>
        </p:nvSpPr>
        <p:spPr>
          <a:xfrm>
            <a:off x="8208625" y="3862985"/>
            <a:ext cx="506880" cy="506880"/>
          </a:xfrm>
          <a:custGeom>
            <a:rect b="b" l="l" r="r" t="t"/>
            <a:pathLst>
              <a:path extrusionOk="0" h="1408" w="1408">
                <a:moveTo>
                  <a:pt x="704" y="952"/>
                </a:moveTo>
                <a:cubicBezTo>
                  <a:pt x="568" y="952"/>
                  <a:pt x="457" y="841"/>
                  <a:pt x="457" y="704"/>
                </a:cubicBezTo>
                <a:cubicBezTo>
                  <a:pt x="457" y="568"/>
                  <a:pt x="568" y="456"/>
                  <a:pt x="704" y="456"/>
                </a:cubicBezTo>
                <a:cubicBezTo>
                  <a:pt x="842" y="456"/>
                  <a:pt x="953" y="568"/>
                  <a:pt x="953" y="704"/>
                </a:cubicBezTo>
                <a:cubicBezTo>
                  <a:pt x="953" y="841"/>
                  <a:pt x="842" y="952"/>
                  <a:pt x="704" y="952"/>
                </a:cubicBezTo>
                <a:moveTo>
                  <a:pt x="1408" y="874"/>
                </a:moveTo>
                <a:lnTo>
                  <a:pt x="1408" y="535"/>
                </a:lnTo>
                <a:lnTo>
                  <a:pt x="1267" y="535"/>
                </a:lnTo>
                <a:cubicBezTo>
                  <a:pt x="1255" y="497"/>
                  <a:pt x="1240" y="461"/>
                  <a:pt x="1222" y="427"/>
                </a:cubicBezTo>
                <a:lnTo>
                  <a:pt x="1322" y="326"/>
                </a:lnTo>
                <a:lnTo>
                  <a:pt x="1083" y="87"/>
                </a:lnTo>
                <a:lnTo>
                  <a:pt x="982" y="187"/>
                </a:lnTo>
                <a:cubicBezTo>
                  <a:pt x="948" y="169"/>
                  <a:pt x="912" y="154"/>
                  <a:pt x="874" y="143"/>
                </a:cubicBezTo>
                <a:lnTo>
                  <a:pt x="874" y="0"/>
                </a:lnTo>
                <a:lnTo>
                  <a:pt x="535" y="0"/>
                </a:lnTo>
                <a:lnTo>
                  <a:pt x="535" y="143"/>
                </a:lnTo>
                <a:cubicBezTo>
                  <a:pt x="497" y="154"/>
                  <a:pt x="461" y="169"/>
                  <a:pt x="427" y="187"/>
                </a:cubicBezTo>
                <a:lnTo>
                  <a:pt x="326" y="87"/>
                </a:lnTo>
                <a:lnTo>
                  <a:pt x="87" y="326"/>
                </a:lnTo>
                <a:lnTo>
                  <a:pt x="188" y="427"/>
                </a:lnTo>
                <a:cubicBezTo>
                  <a:pt x="169" y="461"/>
                  <a:pt x="154" y="497"/>
                  <a:pt x="143" y="535"/>
                </a:cubicBezTo>
                <a:lnTo>
                  <a:pt x="0" y="535"/>
                </a:lnTo>
                <a:lnTo>
                  <a:pt x="0" y="874"/>
                </a:lnTo>
                <a:lnTo>
                  <a:pt x="143" y="874"/>
                </a:lnTo>
                <a:cubicBezTo>
                  <a:pt x="154" y="911"/>
                  <a:pt x="169" y="948"/>
                  <a:pt x="188" y="982"/>
                </a:cubicBezTo>
                <a:lnTo>
                  <a:pt x="87" y="1082"/>
                </a:lnTo>
                <a:lnTo>
                  <a:pt x="326" y="1322"/>
                </a:lnTo>
                <a:lnTo>
                  <a:pt x="427" y="1222"/>
                </a:lnTo>
                <a:cubicBezTo>
                  <a:pt x="461" y="1240"/>
                  <a:pt x="497" y="1255"/>
                  <a:pt x="535" y="1266"/>
                </a:cubicBezTo>
                <a:lnTo>
                  <a:pt x="535" y="1408"/>
                </a:lnTo>
                <a:lnTo>
                  <a:pt x="874" y="1408"/>
                </a:lnTo>
                <a:lnTo>
                  <a:pt x="874" y="1266"/>
                </a:lnTo>
                <a:cubicBezTo>
                  <a:pt x="912" y="1255"/>
                  <a:pt x="948" y="1240"/>
                  <a:pt x="982" y="1222"/>
                </a:cubicBezTo>
                <a:lnTo>
                  <a:pt x="1083" y="1322"/>
                </a:lnTo>
                <a:lnTo>
                  <a:pt x="1322" y="1082"/>
                </a:lnTo>
                <a:lnTo>
                  <a:pt x="1222" y="982"/>
                </a:lnTo>
                <a:cubicBezTo>
                  <a:pt x="1240" y="948"/>
                  <a:pt x="1255" y="911"/>
                  <a:pt x="1267" y="874"/>
                </a:cubicBezTo>
                <a:lnTo>
                  <a:pt x="1408" y="874"/>
                </a:ln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11"/>
          <p:cNvGrpSpPr/>
          <p:nvPr/>
        </p:nvGrpSpPr>
        <p:grpSpPr>
          <a:xfrm>
            <a:off x="238125" y="238200"/>
            <a:ext cx="8667773" cy="4667101"/>
            <a:chOff x="238125" y="238200"/>
            <a:chExt cx="8667773" cy="4667101"/>
          </a:xfrm>
        </p:grpSpPr>
        <p:sp>
          <p:nvSpPr>
            <p:cNvPr id="189" name="Google Shape;189;p11"/>
            <p:cNvSpPr/>
            <p:nvPr/>
          </p:nvSpPr>
          <p:spPr>
            <a:xfrm>
              <a:off x="238125" y="238200"/>
              <a:ext cx="8667773" cy="4667101"/>
            </a:xfrm>
            <a:custGeom>
              <a:rect b="b" l="l" r="r" t="t"/>
              <a:pathLst>
                <a:path extrusionOk="0" h="3091" w="4122">
                  <a:moveTo>
                    <a:pt x="4122" y="3091"/>
                  </a:moveTo>
                  <a:lnTo>
                    <a:pt x="0" y="3091"/>
                  </a:lnTo>
                  <a:lnTo>
                    <a:pt x="0" y="0"/>
                  </a:lnTo>
                  <a:lnTo>
                    <a:pt x="4122" y="0"/>
                  </a:lnTo>
                  <a:lnTo>
                    <a:pt x="4122" y="3091"/>
                  </a:lnTo>
                  <a:close/>
                </a:path>
              </a:pathLst>
            </a:custGeom>
            <a:solidFill>
              <a:schemeClr val="lt2"/>
            </a:solidFill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  <a:effectLst>
              <a:outerShdw rotWithShape="0" algn="bl" dir="3060000" dist="114300">
                <a:schemeClr val="accent5"/>
              </a:outerShdw>
            </a:effectLst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238126" y="691061"/>
              <a:ext cx="8667762" cy="163800"/>
            </a:xfrm>
            <a:custGeom>
              <a:rect b="b" l="l" r="r" t="t"/>
              <a:pathLst>
                <a:path extrusionOk="0" h="120000" w="4122">
                  <a:moveTo>
                    <a:pt x="0" y="0"/>
                  </a:moveTo>
                  <a:lnTo>
                    <a:pt x="412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1" name="Google Shape;191;p11"/>
            <p:cNvGrpSpPr/>
            <p:nvPr/>
          </p:nvGrpSpPr>
          <p:grpSpPr>
            <a:xfrm>
              <a:off x="397155" y="400429"/>
              <a:ext cx="762108" cy="132273"/>
              <a:chOff x="854747" y="683821"/>
              <a:chExt cx="678575" cy="117775"/>
            </a:xfrm>
          </p:grpSpPr>
          <p:sp>
            <p:nvSpPr>
              <p:cNvPr id="192" name="Google Shape;192;p11"/>
              <p:cNvSpPr/>
              <p:nvPr/>
            </p:nvSpPr>
            <p:spPr>
              <a:xfrm>
                <a:off x="854747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>
                <a:off x="1134693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2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2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11"/>
              <p:cNvSpPr/>
              <p:nvPr/>
            </p:nvSpPr>
            <p:spPr>
              <a:xfrm>
                <a:off x="1415545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5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5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5" name="Google Shape;195;p11"/>
            <p:cNvGrpSpPr/>
            <p:nvPr/>
          </p:nvGrpSpPr>
          <p:grpSpPr>
            <a:xfrm>
              <a:off x="8510002" y="352415"/>
              <a:ext cx="228440" cy="228440"/>
              <a:chOff x="4862880" y="3103920"/>
              <a:chExt cx="708121" cy="708121"/>
            </a:xfrm>
          </p:grpSpPr>
          <p:sp>
            <p:nvSpPr>
              <p:cNvPr id="196" name="Google Shape;196;p11"/>
              <p:cNvSpPr/>
              <p:nvPr/>
            </p:nvSpPr>
            <p:spPr>
              <a:xfrm>
                <a:off x="4862880" y="3103920"/>
                <a:ext cx="708121" cy="708121"/>
              </a:xfrm>
              <a:custGeom>
                <a:rect b="b" l="l" r="r" t="t"/>
                <a:pathLst>
                  <a:path extrusionOk="0" h="1968" w="1968">
                    <a:moveTo>
                      <a:pt x="1968" y="0"/>
                    </a:moveTo>
                    <a:lnTo>
                      <a:pt x="0" y="0"/>
                    </a:lnTo>
                    <a:lnTo>
                      <a:pt x="0" y="1968"/>
                    </a:lnTo>
                    <a:lnTo>
                      <a:pt x="1968" y="1968"/>
                    </a:lnTo>
                    <a:lnTo>
                      <a:pt x="1968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97" name="Google Shape;197;p11"/>
              <p:cNvGrpSpPr/>
              <p:nvPr/>
            </p:nvGrpSpPr>
            <p:grpSpPr>
              <a:xfrm>
                <a:off x="4862880" y="3103920"/>
                <a:ext cx="708121" cy="708121"/>
                <a:chOff x="4862880" y="3103920"/>
                <a:chExt cx="708121" cy="708121"/>
              </a:xfrm>
            </p:grpSpPr>
            <p:sp>
              <p:nvSpPr>
                <p:cNvPr id="198" name="Google Shape;198;p11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0" y="0"/>
                      </a:moveTo>
                      <a:lnTo>
                        <a:pt x="1968" y="19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" name="Google Shape;199;p11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1968" y="0"/>
                      </a:moveTo>
                      <a:lnTo>
                        <a:pt x="0" y="1968"/>
                      </a:lnTo>
                      <a:lnTo>
                        <a:pt x="1968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00" name="Google Shape;200;p11"/>
          <p:cNvSpPr txBox="1"/>
          <p:nvPr>
            <p:ph hasCustomPrompt="1" type="title"/>
          </p:nvPr>
        </p:nvSpPr>
        <p:spPr>
          <a:xfrm>
            <a:off x="713100" y="1760925"/>
            <a:ext cx="4330800" cy="10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201" name="Google Shape;201;p11"/>
          <p:cNvSpPr txBox="1"/>
          <p:nvPr>
            <p:ph idx="1" type="subTitle"/>
          </p:nvPr>
        </p:nvSpPr>
        <p:spPr>
          <a:xfrm>
            <a:off x="713100" y="2906125"/>
            <a:ext cx="43308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2" name="Google Shape;202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13"/>
          <p:cNvGrpSpPr/>
          <p:nvPr/>
        </p:nvGrpSpPr>
        <p:grpSpPr>
          <a:xfrm>
            <a:off x="238125" y="238200"/>
            <a:ext cx="8667773" cy="4667101"/>
            <a:chOff x="238125" y="238200"/>
            <a:chExt cx="8667773" cy="4667101"/>
          </a:xfrm>
        </p:grpSpPr>
        <p:sp>
          <p:nvSpPr>
            <p:cNvPr id="207" name="Google Shape;207;p13"/>
            <p:cNvSpPr/>
            <p:nvPr/>
          </p:nvSpPr>
          <p:spPr>
            <a:xfrm>
              <a:off x="238125" y="238200"/>
              <a:ext cx="8667773" cy="4667101"/>
            </a:xfrm>
            <a:custGeom>
              <a:rect b="b" l="l" r="r" t="t"/>
              <a:pathLst>
                <a:path extrusionOk="0" h="3091" w="4122">
                  <a:moveTo>
                    <a:pt x="4122" y="3091"/>
                  </a:moveTo>
                  <a:lnTo>
                    <a:pt x="0" y="3091"/>
                  </a:lnTo>
                  <a:lnTo>
                    <a:pt x="0" y="0"/>
                  </a:lnTo>
                  <a:lnTo>
                    <a:pt x="4122" y="0"/>
                  </a:lnTo>
                  <a:lnTo>
                    <a:pt x="4122" y="3091"/>
                  </a:lnTo>
                  <a:close/>
                </a:path>
              </a:pathLst>
            </a:custGeom>
            <a:solidFill>
              <a:schemeClr val="lt2"/>
            </a:solidFill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  <a:effectLst>
              <a:outerShdw rotWithShape="0" algn="bl" dir="3060000" dist="114300">
                <a:schemeClr val="accent5"/>
              </a:outerShdw>
            </a:effectLst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238126" y="691061"/>
              <a:ext cx="8667762" cy="163800"/>
            </a:xfrm>
            <a:custGeom>
              <a:rect b="b" l="l" r="r" t="t"/>
              <a:pathLst>
                <a:path extrusionOk="0" h="120000" w="4122">
                  <a:moveTo>
                    <a:pt x="0" y="0"/>
                  </a:moveTo>
                  <a:lnTo>
                    <a:pt x="412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9" name="Google Shape;209;p13"/>
            <p:cNvGrpSpPr/>
            <p:nvPr/>
          </p:nvGrpSpPr>
          <p:grpSpPr>
            <a:xfrm>
              <a:off x="397155" y="400429"/>
              <a:ext cx="762108" cy="132273"/>
              <a:chOff x="854747" y="683821"/>
              <a:chExt cx="678575" cy="117775"/>
            </a:xfrm>
          </p:grpSpPr>
          <p:sp>
            <p:nvSpPr>
              <p:cNvPr id="210" name="Google Shape;210;p13"/>
              <p:cNvSpPr/>
              <p:nvPr/>
            </p:nvSpPr>
            <p:spPr>
              <a:xfrm>
                <a:off x="854747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13"/>
              <p:cNvSpPr/>
              <p:nvPr/>
            </p:nvSpPr>
            <p:spPr>
              <a:xfrm>
                <a:off x="1134693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2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2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13"/>
              <p:cNvSpPr/>
              <p:nvPr/>
            </p:nvSpPr>
            <p:spPr>
              <a:xfrm>
                <a:off x="1415545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5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5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3" name="Google Shape;213;p13"/>
            <p:cNvGrpSpPr/>
            <p:nvPr/>
          </p:nvGrpSpPr>
          <p:grpSpPr>
            <a:xfrm>
              <a:off x="8510002" y="352415"/>
              <a:ext cx="228440" cy="228440"/>
              <a:chOff x="4862880" y="3103920"/>
              <a:chExt cx="708121" cy="708121"/>
            </a:xfrm>
          </p:grpSpPr>
          <p:sp>
            <p:nvSpPr>
              <p:cNvPr id="214" name="Google Shape;214;p13"/>
              <p:cNvSpPr/>
              <p:nvPr/>
            </p:nvSpPr>
            <p:spPr>
              <a:xfrm>
                <a:off x="4862880" y="3103920"/>
                <a:ext cx="708121" cy="708121"/>
              </a:xfrm>
              <a:custGeom>
                <a:rect b="b" l="l" r="r" t="t"/>
                <a:pathLst>
                  <a:path extrusionOk="0" h="1968" w="1968">
                    <a:moveTo>
                      <a:pt x="1968" y="0"/>
                    </a:moveTo>
                    <a:lnTo>
                      <a:pt x="0" y="0"/>
                    </a:lnTo>
                    <a:lnTo>
                      <a:pt x="0" y="1968"/>
                    </a:lnTo>
                    <a:lnTo>
                      <a:pt x="1968" y="1968"/>
                    </a:lnTo>
                    <a:lnTo>
                      <a:pt x="1968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15" name="Google Shape;215;p13"/>
              <p:cNvGrpSpPr/>
              <p:nvPr/>
            </p:nvGrpSpPr>
            <p:grpSpPr>
              <a:xfrm>
                <a:off x="4862880" y="3103920"/>
                <a:ext cx="708121" cy="708121"/>
                <a:chOff x="4862880" y="3103920"/>
                <a:chExt cx="708121" cy="708121"/>
              </a:xfrm>
            </p:grpSpPr>
            <p:sp>
              <p:nvSpPr>
                <p:cNvPr id="216" name="Google Shape;216;p13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0" y="0"/>
                      </a:moveTo>
                      <a:lnTo>
                        <a:pt x="1968" y="19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" name="Google Shape;217;p13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1968" y="0"/>
                      </a:moveTo>
                      <a:lnTo>
                        <a:pt x="0" y="1968"/>
                      </a:lnTo>
                      <a:lnTo>
                        <a:pt x="1968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18" name="Google Shape;218;p13"/>
          <p:cNvSpPr txBox="1"/>
          <p:nvPr>
            <p:ph type="title"/>
          </p:nvPr>
        </p:nvSpPr>
        <p:spPr>
          <a:xfrm>
            <a:off x="720000" y="673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9" name="Google Shape;219;p13"/>
          <p:cNvSpPr txBox="1"/>
          <p:nvPr>
            <p:ph idx="2" type="title"/>
          </p:nvPr>
        </p:nvSpPr>
        <p:spPr>
          <a:xfrm>
            <a:off x="1872333" y="1392250"/>
            <a:ext cx="25839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0" name="Google Shape;220;p13"/>
          <p:cNvSpPr txBox="1"/>
          <p:nvPr>
            <p:ph idx="3" type="title"/>
          </p:nvPr>
        </p:nvSpPr>
        <p:spPr>
          <a:xfrm>
            <a:off x="5616058" y="1392250"/>
            <a:ext cx="25839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1" name="Google Shape;221;p13"/>
          <p:cNvSpPr txBox="1"/>
          <p:nvPr>
            <p:ph idx="1" type="subTitle"/>
          </p:nvPr>
        </p:nvSpPr>
        <p:spPr>
          <a:xfrm>
            <a:off x="1872335" y="2015650"/>
            <a:ext cx="258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2" name="Google Shape;222;p13"/>
          <p:cNvSpPr txBox="1"/>
          <p:nvPr>
            <p:ph idx="4" type="subTitle"/>
          </p:nvPr>
        </p:nvSpPr>
        <p:spPr>
          <a:xfrm>
            <a:off x="5616060" y="2015650"/>
            <a:ext cx="258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3" name="Google Shape;223;p13"/>
          <p:cNvSpPr txBox="1"/>
          <p:nvPr>
            <p:ph idx="5" type="title"/>
          </p:nvPr>
        </p:nvSpPr>
        <p:spPr>
          <a:xfrm>
            <a:off x="1872333" y="2916750"/>
            <a:ext cx="25839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4" name="Google Shape;224;p13"/>
          <p:cNvSpPr txBox="1"/>
          <p:nvPr>
            <p:ph idx="6" type="title"/>
          </p:nvPr>
        </p:nvSpPr>
        <p:spPr>
          <a:xfrm>
            <a:off x="5616058" y="2916750"/>
            <a:ext cx="25839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5" name="Google Shape;225;p13"/>
          <p:cNvSpPr txBox="1"/>
          <p:nvPr>
            <p:ph idx="7" type="subTitle"/>
          </p:nvPr>
        </p:nvSpPr>
        <p:spPr>
          <a:xfrm>
            <a:off x="1872364" y="3540150"/>
            <a:ext cx="258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6" name="Google Shape;226;p13"/>
          <p:cNvSpPr txBox="1"/>
          <p:nvPr>
            <p:ph idx="8" type="subTitle"/>
          </p:nvPr>
        </p:nvSpPr>
        <p:spPr>
          <a:xfrm>
            <a:off x="5616065" y="3540150"/>
            <a:ext cx="258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7" name="Google Shape;227;p13"/>
          <p:cNvSpPr txBox="1"/>
          <p:nvPr>
            <p:ph hasCustomPrompt="1" idx="9" type="title"/>
          </p:nvPr>
        </p:nvSpPr>
        <p:spPr>
          <a:xfrm>
            <a:off x="944035" y="1605995"/>
            <a:ext cx="775800" cy="775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280000" dist="95250">
              <a:schemeClr val="accent5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8" name="Google Shape;228;p13"/>
          <p:cNvSpPr txBox="1"/>
          <p:nvPr>
            <p:ph hasCustomPrompt="1" idx="13" type="title"/>
          </p:nvPr>
        </p:nvSpPr>
        <p:spPr>
          <a:xfrm>
            <a:off x="944035" y="3132895"/>
            <a:ext cx="775800" cy="7758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280000" dist="95250">
              <a:schemeClr val="accent5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29" name="Google Shape;229;p13"/>
          <p:cNvSpPr txBox="1"/>
          <p:nvPr>
            <p:ph hasCustomPrompt="1" idx="14" type="title"/>
          </p:nvPr>
        </p:nvSpPr>
        <p:spPr>
          <a:xfrm>
            <a:off x="4687885" y="1605995"/>
            <a:ext cx="775800" cy="77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280000" dist="95250">
              <a:schemeClr val="accent5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30" name="Google Shape;230;p13"/>
          <p:cNvSpPr txBox="1"/>
          <p:nvPr>
            <p:ph hasCustomPrompt="1" idx="15" type="title"/>
          </p:nvPr>
        </p:nvSpPr>
        <p:spPr>
          <a:xfrm>
            <a:off x="4687885" y="3132895"/>
            <a:ext cx="775800" cy="7758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280000" dist="95250">
              <a:schemeClr val="accent5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31" name="Google Shape;231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4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14"/>
          <p:cNvGrpSpPr/>
          <p:nvPr/>
        </p:nvGrpSpPr>
        <p:grpSpPr>
          <a:xfrm>
            <a:off x="238125" y="238200"/>
            <a:ext cx="8667773" cy="4667101"/>
            <a:chOff x="238125" y="238200"/>
            <a:chExt cx="8667773" cy="4667101"/>
          </a:xfrm>
        </p:grpSpPr>
        <p:sp>
          <p:nvSpPr>
            <p:cNvPr id="234" name="Google Shape;234;p14"/>
            <p:cNvSpPr/>
            <p:nvPr/>
          </p:nvSpPr>
          <p:spPr>
            <a:xfrm>
              <a:off x="238125" y="238200"/>
              <a:ext cx="8667773" cy="4667101"/>
            </a:xfrm>
            <a:custGeom>
              <a:rect b="b" l="l" r="r" t="t"/>
              <a:pathLst>
                <a:path extrusionOk="0" h="3091" w="4122">
                  <a:moveTo>
                    <a:pt x="4122" y="3091"/>
                  </a:moveTo>
                  <a:lnTo>
                    <a:pt x="0" y="3091"/>
                  </a:lnTo>
                  <a:lnTo>
                    <a:pt x="0" y="0"/>
                  </a:lnTo>
                  <a:lnTo>
                    <a:pt x="4122" y="0"/>
                  </a:lnTo>
                  <a:lnTo>
                    <a:pt x="4122" y="3091"/>
                  </a:lnTo>
                  <a:close/>
                </a:path>
              </a:pathLst>
            </a:custGeom>
            <a:solidFill>
              <a:schemeClr val="lt2"/>
            </a:solidFill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  <a:effectLst>
              <a:outerShdw rotWithShape="0" algn="bl" dir="3060000" dist="114300">
                <a:schemeClr val="accent5"/>
              </a:outerShdw>
            </a:effectLst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238126" y="691061"/>
              <a:ext cx="8667762" cy="163800"/>
            </a:xfrm>
            <a:custGeom>
              <a:rect b="b" l="l" r="r" t="t"/>
              <a:pathLst>
                <a:path extrusionOk="0" h="120000" w="4122">
                  <a:moveTo>
                    <a:pt x="0" y="0"/>
                  </a:moveTo>
                  <a:lnTo>
                    <a:pt x="412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6" name="Google Shape;236;p14"/>
            <p:cNvGrpSpPr/>
            <p:nvPr/>
          </p:nvGrpSpPr>
          <p:grpSpPr>
            <a:xfrm>
              <a:off x="397155" y="400429"/>
              <a:ext cx="762108" cy="132273"/>
              <a:chOff x="854747" y="683821"/>
              <a:chExt cx="678575" cy="117775"/>
            </a:xfrm>
          </p:grpSpPr>
          <p:sp>
            <p:nvSpPr>
              <p:cNvPr id="237" name="Google Shape;237;p14"/>
              <p:cNvSpPr/>
              <p:nvPr/>
            </p:nvSpPr>
            <p:spPr>
              <a:xfrm>
                <a:off x="854747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14"/>
              <p:cNvSpPr/>
              <p:nvPr/>
            </p:nvSpPr>
            <p:spPr>
              <a:xfrm>
                <a:off x="1134693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2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2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14"/>
              <p:cNvSpPr/>
              <p:nvPr/>
            </p:nvSpPr>
            <p:spPr>
              <a:xfrm>
                <a:off x="1415545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5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5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0" name="Google Shape;240;p14"/>
            <p:cNvGrpSpPr/>
            <p:nvPr/>
          </p:nvGrpSpPr>
          <p:grpSpPr>
            <a:xfrm>
              <a:off x="8510002" y="352415"/>
              <a:ext cx="228440" cy="228440"/>
              <a:chOff x="4862880" y="3103920"/>
              <a:chExt cx="708121" cy="708121"/>
            </a:xfrm>
          </p:grpSpPr>
          <p:sp>
            <p:nvSpPr>
              <p:cNvPr id="241" name="Google Shape;241;p14"/>
              <p:cNvSpPr/>
              <p:nvPr/>
            </p:nvSpPr>
            <p:spPr>
              <a:xfrm>
                <a:off x="4862880" y="3103920"/>
                <a:ext cx="708121" cy="708121"/>
              </a:xfrm>
              <a:custGeom>
                <a:rect b="b" l="l" r="r" t="t"/>
                <a:pathLst>
                  <a:path extrusionOk="0" h="1968" w="1968">
                    <a:moveTo>
                      <a:pt x="1968" y="0"/>
                    </a:moveTo>
                    <a:lnTo>
                      <a:pt x="0" y="0"/>
                    </a:lnTo>
                    <a:lnTo>
                      <a:pt x="0" y="1968"/>
                    </a:lnTo>
                    <a:lnTo>
                      <a:pt x="1968" y="1968"/>
                    </a:lnTo>
                    <a:lnTo>
                      <a:pt x="1968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42" name="Google Shape;242;p14"/>
              <p:cNvGrpSpPr/>
              <p:nvPr/>
            </p:nvGrpSpPr>
            <p:grpSpPr>
              <a:xfrm>
                <a:off x="4862880" y="3103920"/>
                <a:ext cx="708121" cy="708121"/>
                <a:chOff x="4862880" y="3103920"/>
                <a:chExt cx="708121" cy="708121"/>
              </a:xfrm>
            </p:grpSpPr>
            <p:sp>
              <p:nvSpPr>
                <p:cNvPr id="243" name="Google Shape;243;p14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0" y="0"/>
                      </a:moveTo>
                      <a:lnTo>
                        <a:pt x="1968" y="19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4" name="Google Shape;244;p14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1968" y="0"/>
                      </a:moveTo>
                      <a:lnTo>
                        <a:pt x="0" y="1968"/>
                      </a:lnTo>
                      <a:lnTo>
                        <a:pt x="1968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45" name="Google Shape;245;p14"/>
          <p:cNvSpPr txBox="1"/>
          <p:nvPr>
            <p:ph hasCustomPrompt="1" type="title"/>
          </p:nvPr>
        </p:nvSpPr>
        <p:spPr>
          <a:xfrm>
            <a:off x="1033525" y="1190324"/>
            <a:ext cx="3376200" cy="8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246" name="Google Shape;246;p14"/>
          <p:cNvSpPr txBox="1"/>
          <p:nvPr>
            <p:ph idx="1" type="subTitle"/>
          </p:nvPr>
        </p:nvSpPr>
        <p:spPr>
          <a:xfrm>
            <a:off x="1033525" y="2016103"/>
            <a:ext cx="33762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7" name="Google Shape;247;p14"/>
          <p:cNvSpPr txBox="1"/>
          <p:nvPr>
            <p:ph hasCustomPrompt="1" idx="2" type="title"/>
          </p:nvPr>
        </p:nvSpPr>
        <p:spPr>
          <a:xfrm>
            <a:off x="4734275" y="1190324"/>
            <a:ext cx="3376200" cy="8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248" name="Google Shape;248;p14"/>
          <p:cNvSpPr txBox="1"/>
          <p:nvPr>
            <p:ph idx="3" type="subTitle"/>
          </p:nvPr>
        </p:nvSpPr>
        <p:spPr>
          <a:xfrm>
            <a:off x="4734275" y="2016103"/>
            <a:ext cx="33762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9" name="Google Shape;249;p14"/>
          <p:cNvSpPr txBox="1"/>
          <p:nvPr>
            <p:ph hasCustomPrompt="1" idx="4" type="title"/>
          </p:nvPr>
        </p:nvSpPr>
        <p:spPr>
          <a:xfrm>
            <a:off x="4734275" y="3008899"/>
            <a:ext cx="3376200" cy="8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250" name="Google Shape;250;p14"/>
          <p:cNvSpPr txBox="1"/>
          <p:nvPr>
            <p:ph idx="5" type="subTitle"/>
          </p:nvPr>
        </p:nvSpPr>
        <p:spPr>
          <a:xfrm>
            <a:off x="4734275" y="3834678"/>
            <a:ext cx="33762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1" name="Google Shape;251;p14"/>
          <p:cNvSpPr txBox="1"/>
          <p:nvPr>
            <p:ph hasCustomPrompt="1" idx="6" type="title"/>
          </p:nvPr>
        </p:nvSpPr>
        <p:spPr>
          <a:xfrm>
            <a:off x="1033525" y="3008899"/>
            <a:ext cx="3376200" cy="8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252" name="Google Shape;252;p14"/>
          <p:cNvSpPr txBox="1"/>
          <p:nvPr>
            <p:ph idx="7" type="subTitle"/>
          </p:nvPr>
        </p:nvSpPr>
        <p:spPr>
          <a:xfrm>
            <a:off x="1033525" y="3834678"/>
            <a:ext cx="33762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253" name="Google Shape;253;p14"/>
          <p:cNvGrpSpPr/>
          <p:nvPr/>
        </p:nvGrpSpPr>
        <p:grpSpPr>
          <a:xfrm>
            <a:off x="96875" y="4410540"/>
            <a:ext cx="894240" cy="598680"/>
            <a:chOff x="7371000" y="3471840"/>
            <a:chExt cx="894240" cy="598680"/>
          </a:xfrm>
        </p:grpSpPr>
        <p:sp>
          <p:nvSpPr>
            <p:cNvPr id="254" name="Google Shape;254;p14"/>
            <p:cNvSpPr/>
            <p:nvPr/>
          </p:nvSpPr>
          <p:spPr>
            <a:xfrm>
              <a:off x="7371000" y="3471840"/>
              <a:ext cx="894240" cy="598680"/>
            </a:xfrm>
            <a:custGeom>
              <a:rect b="b" l="l" r="r" t="t"/>
              <a:pathLst>
                <a:path extrusionOk="0" h="1663" w="2484">
                  <a:moveTo>
                    <a:pt x="2484" y="1663"/>
                  </a:moveTo>
                  <a:lnTo>
                    <a:pt x="0" y="1663"/>
                  </a:lnTo>
                  <a:lnTo>
                    <a:pt x="0" y="0"/>
                  </a:lnTo>
                  <a:lnTo>
                    <a:pt x="2484" y="0"/>
                  </a:lnTo>
                  <a:lnTo>
                    <a:pt x="2484" y="166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7371000" y="3582000"/>
              <a:ext cx="894240" cy="0"/>
            </a:xfrm>
            <a:custGeom>
              <a:rect b="b" l="l" r="r" t="t"/>
              <a:pathLst>
                <a:path extrusionOk="0" h="120000" w="2484">
                  <a:moveTo>
                    <a:pt x="0" y="0"/>
                  </a:moveTo>
                  <a:lnTo>
                    <a:pt x="2484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2875" spcFirstLastPara="1" rIns="928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7407720" y="3507480"/>
              <a:ext cx="32760" cy="32400"/>
            </a:xfrm>
            <a:custGeom>
              <a:rect b="b" l="l" r="r" t="t"/>
              <a:pathLst>
                <a:path extrusionOk="0" h="90" w="91">
                  <a:moveTo>
                    <a:pt x="91" y="44"/>
                  </a:moveTo>
                  <a:cubicBezTo>
                    <a:pt x="91" y="20"/>
                    <a:pt x="70" y="0"/>
                    <a:pt x="45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70" y="90"/>
                    <a:pt x="91" y="70"/>
                    <a:pt x="91" y="4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2875" spcFirstLastPara="1" rIns="928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7484760" y="3507480"/>
              <a:ext cx="32400" cy="32400"/>
            </a:xfrm>
            <a:custGeom>
              <a:rect b="b" l="l" r="r" t="t"/>
              <a:pathLst>
                <a:path extrusionOk="0" h="90" w="90">
                  <a:moveTo>
                    <a:pt x="90" y="44"/>
                  </a:moveTo>
                  <a:cubicBezTo>
                    <a:pt x="90" y="20"/>
                    <a:pt x="70" y="0"/>
                    <a:pt x="45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70" y="90"/>
                    <a:pt x="90" y="70"/>
                    <a:pt x="90" y="4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2875" spcFirstLastPara="1" rIns="928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7561440" y="3507480"/>
              <a:ext cx="32760" cy="32400"/>
            </a:xfrm>
            <a:custGeom>
              <a:rect b="b" l="l" r="r" t="t"/>
              <a:pathLst>
                <a:path extrusionOk="0" h="90" w="91">
                  <a:moveTo>
                    <a:pt x="91" y="44"/>
                  </a:moveTo>
                  <a:cubicBezTo>
                    <a:pt x="91" y="20"/>
                    <a:pt x="70" y="0"/>
                    <a:pt x="45" y="0"/>
                  </a:cubicBezTo>
                  <a:cubicBezTo>
                    <a:pt x="21" y="0"/>
                    <a:pt x="0" y="20"/>
                    <a:pt x="0" y="44"/>
                  </a:cubicBezTo>
                  <a:cubicBezTo>
                    <a:pt x="0" y="70"/>
                    <a:pt x="21" y="90"/>
                    <a:pt x="45" y="90"/>
                  </a:cubicBezTo>
                  <a:cubicBezTo>
                    <a:pt x="70" y="90"/>
                    <a:pt x="91" y="70"/>
                    <a:pt x="91" y="4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2875" spcFirstLastPara="1" rIns="928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9" name="Google Shape;259;p14"/>
          <p:cNvGrpSpPr/>
          <p:nvPr/>
        </p:nvGrpSpPr>
        <p:grpSpPr>
          <a:xfrm>
            <a:off x="8251555" y="2579740"/>
            <a:ext cx="892440" cy="800640"/>
            <a:chOff x="8187480" y="2310840"/>
            <a:chExt cx="892440" cy="800640"/>
          </a:xfrm>
        </p:grpSpPr>
        <p:sp>
          <p:nvSpPr>
            <p:cNvPr id="260" name="Google Shape;260;p14"/>
            <p:cNvSpPr/>
            <p:nvPr/>
          </p:nvSpPr>
          <p:spPr>
            <a:xfrm>
              <a:off x="8187480" y="2310840"/>
              <a:ext cx="429480" cy="429480"/>
            </a:xfrm>
            <a:custGeom>
              <a:rect b="b" l="l" r="r" t="t"/>
              <a:pathLst>
                <a:path extrusionOk="0" h="1193" w="1193">
                  <a:moveTo>
                    <a:pt x="980" y="140"/>
                  </a:moveTo>
                  <a:cubicBezTo>
                    <a:pt x="728" y="-72"/>
                    <a:pt x="351" y="-39"/>
                    <a:pt x="140" y="213"/>
                  </a:cubicBezTo>
                  <a:cubicBezTo>
                    <a:pt x="-72" y="465"/>
                    <a:pt x="-39" y="842"/>
                    <a:pt x="213" y="1054"/>
                  </a:cubicBezTo>
                  <a:cubicBezTo>
                    <a:pt x="465" y="1266"/>
                    <a:pt x="841" y="1233"/>
                    <a:pt x="1054" y="980"/>
                  </a:cubicBezTo>
                  <a:cubicBezTo>
                    <a:pt x="1265" y="728"/>
                    <a:pt x="1233" y="352"/>
                    <a:pt x="980" y="14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47875" lIns="92875" spcFirstLastPara="1" rIns="92875" wrap="square" tIns="478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8621640" y="2691720"/>
              <a:ext cx="458280" cy="419760"/>
            </a:xfrm>
            <a:custGeom>
              <a:rect b="b" l="l" r="r" t="t"/>
              <a:pathLst>
                <a:path extrusionOk="0" h="1166" w="1273">
                  <a:moveTo>
                    <a:pt x="1273" y="839"/>
                  </a:moveTo>
                  <a:lnTo>
                    <a:pt x="999" y="1166"/>
                  </a:lnTo>
                  <a:lnTo>
                    <a:pt x="0" y="327"/>
                  </a:lnTo>
                  <a:lnTo>
                    <a:pt x="275" y="0"/>
                  </a:lnTo>
                  <a:lnTo>
                    <a:pt x="1273" y="8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8566920" y="2663640"/>
              <a:ext cx="103680" cy="87480"/>
            </a:xfrm>
            <a:custGeom>
              <a:rect b="b" l="l" r="r" t="t"/>
              <a:pathLst>
                <a:path extrusionOk="0" h="243" w="288">
                  <a:moveTo>
                    <a:pt x="0" y="0"/>
                  </a:moveTo>
                  <a:lnTo>
                    <a:pt x="288" y="243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39600" lIns="92875" spcFirstLastPara="1" rIns="92875" wrap="square" tIns="39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3" name="Google Shape;263;p14"/>
          <p:cNvGrpSpPr/>
          <p:nvPr/>
        </p:nvGrpSpPr>
        <p:grpSpPr>
          <a:xfrm>
            <a:off x="8251546" y="896167"/>
            <a:ext cx="366052" cy="445824"/>
            <a:chOff x="5364360" y="1325880"/>
            <a:chExt cx="530279" cy="645841"/>
          </a:xfrm>
        </p:grpSpPr>
        <p:sp>
          <p:nvSpPr>
            <p:cNvPr id="264" name="Google Shape;264;p14"/>
            <p:cNvSpPr/>
            <p:nvPr/>
          </p:nvSpPr>
          <p:spPr>
            <a:xfrm>
              <a:off x="5629680" y="1325880"/>
              <a:ext cx="300" cy="645841"/>
            </a:xfrm>
            <a:custGeom>
              <a:rect b="b" l="l" r="r" t="t"/>
              <a:pathLst>
                <a:path extrusionOk="0" h="1795" w="120000">
                  <a:moveTo>
                    <a:pt x="0" y="0"/>
                  </a:moveTo>
                  <a:lnTo>
                    <a:pt x="0" y="179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accent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5364360" y="1648800"/>
              <a:ext cx="530279" cy="300"/>
            </a:xfrm>
            <a:custGeom>
              <a:rect b="b" l="l" r="r" t="t"/>
              <a:pathLst>
                <a:path extrusionOk="0" h="120000" w="1474">
                  <a:moveTo>
                    <a:pt x="1474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accent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5442120" y="1461240"/>
              <a:ext cx="374761" cy="374761"/>
            </a:xfrm>
            <a:custGeom>
              <a:rect b="b" l="l" r="r" t="t"/>
              <a:pathLst>
                <a:path extrusionOk="0" h="1042" w="1042">
                  <a:moveTo>
                    <a:pt x="1042" y="0"/>
                  </a:moveTo>
                  <a:lnTo>
                    <a:pt x="0" y="1042"/>
                  </a:lnTo>
                  <a:lnTo>
                    <a:pt x="1042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accent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5442120" y="1461240"/>
              <a:ext cx="374761" cy="374761"/>
            </a:xfrm>
            <a:custGeom>
              <a:rect b="b" l="l" r="r" t="t"/>
              <a:pathLst>
                <a:path extrusionOk="0" h="1042" w="1042">
                  <a:moveTo>
                    <a:pt x="1042" y="1042"/>
                  </a:moveTo>
                  <a:lnTo>
                    <a:pt x="0" y="0"/>
                  </a:lnTo>
                  <a:lnTo>
                    <a:pt x="1042" y="1042"/>
                  </a:lnTo>
                  <a:close/>
                </a:path>
              </a:pathLst>
            </a:custGeom>
            <a:noFill/>
            <a:ln cap="flat" cmpd="sng" w="12600">
              <a:solidFill>
                <a:schemeClr val="accent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8" name="Google Shape;268;p14"/>
          <p:cNvGrpSpPr/>
          <p:nvPr/>
        </p:nvGrpSpPr>
        <p:grpSpPr>
          <a:xfrm rot="5400000">
            <a:off x="235747" y="2861810"/>
            <a:ext cx="709920" cy="236520"/>
            <a:chOff x="5304960" y="763560"/>
            <a:chExt cx="709920" cy="236520"/>
          </a:xfrm>
        </p:grpSpPr>
        <p:sp>
          <p:nvSpPr>
            <p:cNvPr id="269" name="Google Shape;269;p14"/>
            <p:cNvSpPr/>
            <p:nvPr/>
          </p:nvSpPr>
          <p:spPr>
            <a:xfrm>
              <a:off x="5993640" y="763560"/>
              <a:ext cx="21240" cy="20520"/>
            </a:xfrm>
            <a:custGeom>
              <a:rect b="b" l="l" r="r" t="t"/>
              <a:pathLst>
                <a:path extrusionOk="0" h="58" w="60">
                  <a:moveTo>
                    <a:pt x="0" y="29"/>
                  </a:move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29"/>
                  </a:cubicBezTo>
                  <a:cubicBezTo>
                    <a:pt x="60" y="45"/>
                    <a:pt x="46" y="58"/>
                    <a:pt x="30" y="58"/>
                  </a:cubicBezTo>
                  <a:cubicBezTo>
                    <a:pt x="14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5856120" y="763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9" y="13"/>
                    <a:pt x="59" y="29"/>
                  </a:cubicBezTo>
                  <a:cubicBezTo>
                    <a:pt x="59" y="45"/>
                    <a:pt x="45" y="58"/>
                    <a:pt x="29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5718240" y="763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30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5580360" y="763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30" y="58"/>
                  </a:cubicBezTo>
                  <a:cubicBezTo>
                    <a:pt x="14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5442840" y="763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29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5304960" y="763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29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5993640" y="871560"/>
              <a:ext cx="21240" cy="20520"/>
            </a:xfrm>
            <a:custGeom>
              <a:rect b="b" l="l" r="r" t="t"/>
              <a:pathLst>
                <a:path extrusionOk="0" h="58" w="60">
                  <a:moveTo>
                    <a:pt x="0" y="29"/>
                  </a:move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29"/>
                  </a:cubicBezTo>
                  <a:cubicBezTo>
                    <a:pt x="60" y="45"/>
                    <a:pt x="46" y="58"/>
                    <a:pt x="30" y="58"/>
                  </a:cubicBezTo>
                  <a:cubicBezTo>
                    <a:pt x="14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5856120" y="871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9" y="13"/>
                    <a:pt x="59" y="29"/>
                  </a:cubicBezTo>
                  <a:cubicBezTo>
                    <a:pt x="59" y="45"/>
                    <a:pt x="45" y="58"/>
                    <a:pt x="29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5718240" y="871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30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5580360" y="871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30" y="58"/>
                  </a:cubicBezTo>
                  <a:cubicBezTo>
                    <a:pt x="14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5442840" y="871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29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5304960" y="871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29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5993640" y="979560"/>
              <a:ext cx="21240" cy="20520"/>
            </a:xfrm>
            <a:custGeom>
              <a:rect b="b" l="l" r="r" t="t"/>
              <a:pathLst>
                <a:path extrusionOk="0" h="58" w="60">
                  <a:moveTo>
                    <a:pt x="0" y="29"/>
                  </a:move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29"/>
                  </a:cubicBezTo>
                  <a:cubicBezTo>
                    <a:pt x="60" y="45"/>
                    <a:pt x="46" y="58"/>
                    <a:pt x="30" y="58"/>
                  </a:cubicBezTo>
                  <a:cubicBezTo>
                    <a:pt x="14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5856120" y="979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9" y="13"/>
                    <a:pt x="59" y="29"/>
                  </a:cubicBezTo>
                  <a:cubicBezTo>
                    <a:pt x="59" y="45"/>
                    <a:pt x="45" y="58"/>
                    <a:pt x="29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5718240" y="979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30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5580360" y="979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30" y="58"/>
                  </a:cubicBezTo>
                  <a:cubicBezTo>
                    <a:pt x="14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5442840" y="979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29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5304960" y="979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29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15"/>
          <p:cNvGrpSpPr/>
          <p:nvPr/>
        </p:nvGrpSpPr>
        <p:grpSpPr>
          <a:xfrm>
            <a:off x="238125" y="238200"/>
            <a:ext cx="8667773" cy="4667101"/>
            <a:chOff x="238125" y="238200"/>
            <a:chExt cx="8667773" cy="4667101"/>
          </a:xfrm>
        </p:grpSpPr>
        <p:sp>
          <p:nvSpPr>
            <p:cNvPr id="290" name="Google Shape;290;p15"/>
            <p:cNvSpPr/>
            <p:nvPr/>
          </p:nvSpPr>
          <p:spPr>
            <a:xfrm>
              <a:off x="238125" y="238200"/>
              <a:ext cx="8667773" cy="4667101"/>
            </a:xfrm>
            <a:custGeom>
              <a:rect b="b" l="l" r="r" t="t"/>
              <a:pathLst>
                <a:path extrusionOk="0" h="3091" w="4122">
                  <a:moveTo>
                    <a:pt x="4122" y="3091"/>
                  </a:moveTo>
                  <a:lnTo>
                    <a:pt x="0" y="3091"/>
                  </a:lnTo>
                  <a:lnTo>
                    <a:pt x="0" y="0"/>
                  </a:lnTo>
                  <a:lnTo>
                    <a:pt x="4122" y="0"/>
                  </a:lnTo>
                  <a:lnTo>
                    <a:pt x="4122" y="3091"/>
                  </a:lnTo>
                  <a:close/>
                </a:path>
              </a:pathLst>
            </a:custGeom>
            <a:solidFill>
              <a:schemeClr val="lt2"/>
            </a:solidFill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  <a:effectLst>
              <a:outerShdw rotWithShape="0" algn="bl" dir="3060000" dist="114300">
                <a:schemeClr val="accent5"/>
              </a:outerShdw>
            </a:effectLst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238126" y="691061"/>
              <a:ext cx="8667762" cy="163800"/>
            </a:xfrm>
            <a:custGeom>
              <a:rect b="b" l="l" r="r" t="t"/>
              <a:pathLst>
                <a:path extrusionOk="0" h="120000" w="4122">
                  <a:moveTo>
                    <a:pt x="0" y="0"/>
                  </a:moveTo>
                  <a:lnTo>
                    <a:pt x="412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2" name="Google Shape;292;p15"/>
            <p:cNvGrpSpPr/>
            <p:nvPr/>
          </p:nvGrpSpPr>
          <p:grpSpPr>
            <a:xfrm>
              <a:off x="397155" y="400429"/>
              <a:ext cx="762108" cy="132273"/>
              <a:chOff x="854747" y="683821"/>
              <a:chExt cx="678575" cy="117775"/>
            </a:xfrm>
          </p:grpSpPr>
          <p:sp>
            <p:nvSpPr>
              <p:cNvPr id="293" name="Google Shape;293;p15"/>
              <p:cNvSpPr/>
              <p:nvPr/>
            </p:nvSpPr>
            <p:spPr>
              <a:xfrm>
                <a:off x="854747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15"/>
              <p:cNvSpPr/>
              <p:nvPr/>
            </p:nvSpPr>
            <p:spPr>
              <a:xfrm>
                <a:off x="1134693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2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2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15"/>
              <p:cNvSpPr/>
              <p:nvPr/>
            </p:nvSpPr>
            <p:spPr>
              <a:xfrm>
                <a:off x="1415545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5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5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6" name="Google Shape;296;p15"/>
            <p:cNvGrpSpPr/>
            <p:nvPr/>
          </p:nvGrpSpPr>
          <p:grpSpPr>
            <a:xfrm>
              <a:off x="8510002" y="352415"/>
              <a:ext cx="228440" cy="228440"/>
              <a:chOff x="4862880" y="3103920"/>
              <a:chExt cx="708121" cy="708121"/>
            </a:xfrm>
          </p:grpSpPr>
          <p:sp>
            <p:nvSpPr>
              <p:cNvPr id="297" name="Google Shape;297;p15"/>
              <p:cNvSpPr/>
              <p:nvPr/>
            </p:nvSpPr>
            <p:spPr>
              <a:xfrm>
                <a:off x="4862880" y="3103920"/>
                <a:ext cx="708121" cy="708121"/>
              </a:xfrm>
              <a:custGeom>
                <a:rect b="b" l="l" r="r" t="t"/>
                <a:pathLst>
                  <a:path extrusionOk="0" h="1968" w="1968">
                    <a:moveTo>
                      <a:pt x="1968" y="0"/>
                    </a:moveTo>
                    <a:lnTo>
                      <a:pt x="0" y="0"/>
                    </a:lnTo>
                    <a:lnTo>
                      <a:pt x="0" y="1968"/>
                    </a:lnTo>
                    <a:lnTo>
                      <a:pt x="1968" y="1968"/>
                    </a:lnTo>
                    <a:lnTo>
                      <a:pt x="1968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98" name="Google Shape;298;p15"/>
              <p:cNvGrpSpPr/>
              <p:nvPr/>
            </p:nvGrpSpPr>
            <p:grpSpPr>
              <a:xfrm>
                <a:off x="4862880" y="3103920"/>
                <a:ext cx="708121" cy="708121"/>
                <a:chOff x="4862880" y="3103920"/>
                <a:chExt cx="708121" cy="708121"/>
              </a:xfrm>
            </p:grpSpPr>
            <p:sp>
              <p:nvSpPr>
                <p:cNvPr id="299" name="Google Shape;299;p15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0" y="0"/>
                      </a:moveTo>
                      <a:lnTo>
                        <a:pt x="1968" y="19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0" name="Google Shape;300;p15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1968" y="0"/>
                      </a:moveTo>
                      <a:lnTo>
                        <a:pt x="0" y="1968"/>
                      </a:lnTo>
                      <a:lnTo>
                        <a:pt x="1968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301" name="Google Shape;301;p15"/>
          <p:cNvSpPr txBox="1"/>
          <p:nvPr>
            <p:ph type="title"/>
          </p:nvPr>
        </p:nvSpPr>
        <p:spPr>
          <a:xfrm>
            <a:off x="1501378" y="1973800"/>
            <a:ext cx="26214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2" name="Google Shape;302;p15"/>
          <p:cNvSpPr txBox="1"/>
          <p:nvPr>
            <p:ph idx="2" type="title"/>
          </p:nvPr>
        </p:nvSpPr>
        <p:spPr>
          <a:xfrm>
            <a:off x="5021222" y="1973800"/>
            <a:ext cx="26214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3" name="Google Shape;303;p15"/>
          <p:cNvSpPr txBox="1"/>
          <p:nvPr>
            <p:ph idx="1" type="subTitle"/>
          </p:nvPr>
        </p:nvSpPr>
        <p:spPr>
          <a:xfrm>
            <a:off x="1501378" y="2264500"/>
            <a:ext cx="26214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4" name="Google Shape;304;p15"/>
          <p:cNvSpPr txBox="1"/>
          <p:nvPr>
            <p:ph idx="3" type="subTitle"/>
          </p:nvPr>
        </p:nvSpPr>
        <p:spPr>
          <a:xfrm>
            <a:off x="5021222" y="2264500"/>
            <a:ext cx="26214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5" name="Google Shape;305;p15"/>
          <p:cNvSpPr txBox="1"/>
          <p:nvPr>
            <p:ph idx="4" type="title"/>
          </p:nvPr>
        </p:nvSpPr>
        <p:spPr>
          <a:xfrm>
            <a:off x="1501378" y="3673092"/>
            <a:ext cx="26214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6" name="Google Shape;306;p15"/>
          <p:cNvSpPr txBox="1"/>
          <p:nvPr>
            <p:ph idx="5" type="title"/>
          </p:nvPr>
        </p:nvSpPr>
        <p:spPr>
          <a:xfrm>
            <a:off x="5021222" y="3673092"/>
            <a:ext cx="26214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7" name="Google Shape;307;p15"/>
          <p:cNvSpPr txBox="1"/>
          <p:nvPr>
            <p:ph idx="6" type="subTitle"/>
          </p:nvPr>
        </p:nvSpPr>
        <p:spPr>
          <a:xfrm>
            <a:off x="1501378" y="3963900"/>
            <a:ext cx="26214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8" name="Google Shape;308;p15"/>
          <p:cNvSpPr txBox="1"/>
          <p:nvPr>
            <p:ph idx="7" type="subTitle"/>
          </p:nvPr>
        </p:nvSpPr>
        <p:spPr>
          <a:xfrm>
            <a:off x="5021222" y="3963900"/>
            <a:ext cx="26214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9" name="Google Shape;309;p15"/>
          <p:cNvSpPr txBox="1"/>
          <p:nvPr>
            <p:ph idx="8" type="title"/>
          </p:nvPr>
        </p:nvSpPr>
        <p:spPr>
          <a:xfrm>
            <a:off x="720000" y="673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10" name="Google Shape;310;p15"/>
          <p:cNvGrpSpPr/>
          <p:nvPr/>
        </p:nvGrpSpPr>
        <p:grpSpPr>
          <a:xfrm>
            <a:off x="356690" y="1576037"/>
            <a:ext cx="512280" cy="783720"/>
            <a:chOff x="585290" y="1686913"/>
            <a:chExt cx="512280" cy="783720"/>
          </a:xfrm>
        </p:grpSpPr>
        <p:sp>
          <p:nvSpPr>
            <p:cNvPr id="311" name="Google Shape;311;p15"/>
            <p:cNvSpPr/>
            <p:nvPr/>
          </p:nvSpPr>
          <p:spPr>
            <a:xfrm>
              <a:off x="585290" y="1686913"/>
              <a:ext cx="171720" cy="195840"/>
            </a:xfrm>
            <a:custGeom>
              <a:rect b="b" l="l" r="r" t="t"/>
              <a:pathLst>
                <a:path extrusionOk="0" h="544" w="477">
                  <a:moveTo>
                    <a:pt x="477" y="0"/>
                  </a:moveTo>
                  <a:lnTo>
                    <a:pt x="0" y="0"/>
                  </a:lnTo>
                  <a:lnTo>
                    <a:pt x="0" y="544"/>
                  </a:lnTo>
                  <a:lnTo>
                    <a:pt x="477" y="544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5"/>
            <p:cNvSpPr/>
            <p:nvPr/>
          </p:nvSpPr>
          <p:spPr>
            <a:xfrm>
              <a:off x="585290" y="1882753"/>
              <a:ext cx="171720" cy="196200"/>
            </a:xfrm>
            <a:custGeom>
              <a:rect b="b" l="l" r="r" t="t"/>
              <a:pathLst>
                <a:path extrusionOk="0" h="545" w="477">
                  <a:moveTo>
                    <a:pt x="477" y="0"/>
                  </a:moveTo>
                  <a:lnTo>
                    <a:pt x="0" y="0"/>
                  </a:lnTo>
                  <a:lnTo>
                    <a:pt x="0" y="545"/>
                  </a:lnTo>
                  <a:lnTo>
                    <a:pt x="477" y="545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5"/>
            <p:cNvSpPr/>
            <p:nvPr/>
          </p:nvSpPr>
          <p:spPr>
            <a:xfrm>
              <a:off x="585290" y="2078953"/>
              <a:ext cx="171720" cy="195840"/>
            </a:xfrm>
            <a:custGeom>
              <a:rect b="b" l="l" r="r" t="t"/>
              <a:pathLst>
                <a:path extrusionOk="0" h="544" w="477">
                  <a:moveTo>
                    <a:pt x="477" y="0"/>
                  </a:moveTo>
                  <a:lnTo>
                    <a:pt x="0" y="0"/>
                  </a:lnTo>
                  <a:lnTo>
                    <a:pt x="0" y="544"/>
                  </a:lnTo>
                  <a:lnTo>
                    <a:pt x="477" y="544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5"/>
            <p:cNvSpPr/>
            <p:nvPr/>
          </p:nvSpPr>
          <p:spPr>
            <a:xfrm>
              <a:off x="585290" y="2274793"/>
              <a:ext cx="171720" cy="195840"/>
            </a:xfrm>
            <a:custGeom>
              <a:rect b="b" l="l" r="r" t="t"/>
              <a:pathLst>
                <a:path extrusionOk="0" h="544" w="477">
                  <a:moveTo>
                    <a:pt x="477" y="0"/>
                  </a:moveTo>
                  <a:lnTo>
                    <a:pt x="0" y="0"/>
                  </a:lnTo>
                  <a:lnTo>
                    <a:pt x="0" y="544"/>
                  </a:lnTo>
                  <a:lnTo>
                    <a:pt x="477" y="544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5" name="Google Shape;315;p15"/>
            <p:cNvGrpSpPr/>
            <p:nvPr/>
          </p:nvGrpSpPr>
          <p:grpSpPr>
            <a:xfrm>
              <a:off x="688970" y="1749913"/>
              <a:ext cx="408600" cy="485280"/>
              <a:chOff x="7171920" y="1188000"/>
              <a:chExt cx="408600" cy="485280"/>
            </a:xfrm>
          </p:grpSpPr>
          <p:sp>
            <p:nvSpPr>
              <p:cNvPr id="316" name="Google Shape;316;p15"/>
              <p:cNvSpPr/>
              <p:nvPr/>
            </p:nvSpPr>
            <p:spPr>
              <a:xfrm>
                <a:off x="7171920" y="1310400"/>
                <a:ext cx="306720" cy="362880"/>
              </a:xfrm>
              <a:custGeom>
                <a:rect b="b" l="l" r="r" t="t"/>
                <a:pathLst>
                  <a:path extrusionOk="0" h="1008" w="852">
                    <a:moveTo>
                      <a:pt x="52" y="979"/>
                    </a:moveTo>
                    <a:lnTo>
                      <a:pt x="29" y="954"/>
                    </a:lnTo>
                    <a:cubicBezTo>
                      <a:pt x="-9" y="914"/>
                      <a:pt x="-10" y="847"/>
                      <a:pt x="25" y="805"/>
                    </a:cubicBezTo>
                    <a:lnTo>
                      <a:pt x="689" y="8"/>
                    </a:lnTo>
                    <a:cubicBezTo>
                      <a:pt x="697" y="-2"/>
                      <a:pt x="710" y="-2"/>
                      <a:pt x="719" y="7"/>
                    </a:cubicBezTo>
                    <a:lnTo>
                      <a:pt x="846" y="144"/>
                    </a:lnTo>
                    <a:cubicBezTo>
                      <a:pt x="854" y="153"/>
                      <a:pt x="854" y="168"/>
                      <a:pt x="846" y="178"/>
                    </a:cubicBezTo>
                    <a:lnTo>
                      <a:pt x="182" y="975"/>
                    </a:lnTo>
                    <a:cubicBezTo>
                      <a:pt x="147" y="1018"/>
                      <a:pt x="89" y="1019"/>
                      <a:pt x="52" y="979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47875" lIns="92875" spcFirstLastPara="1" rIns="92875" wrap="square" tIns="47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15"/>
              <p:cNvSpPr/>
              <p:nvPr/>
            </p:nvSpPr>
            <p:spPr>
              <a:xfrm>
                <a:off x="7371000" y="1272600"/>
                <a:ext cx="147240" cy="159480"/>
              </a:xfrm>
              <a:custGeom>
                <a:rect b="b" l="l" r="r" t="t"/>
                <a:pathLst>
                  <a:path extrusionOk="0" h="443" w="409">
                    <a:moveTo>
                      <a:pt x="0" y="0"/>
                    </a:moveTo>
                    <a:lnTo>
                      <a:pt x="409" y="443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47875" lIns="92875" spcFirstLastPara="1" rIns="92875" wrap="square" tIns="47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15"/>
              <p:cNvSpPr/>
              <p:nvPr/>
            </p:nvSpPr>
            <p:spPr>
              <a:xfrm>
                <a:off x="7408080" y="1188000"/>
                <a:ext cx="172440" cy="199800"/>
              </a:xfrm>
              <a:custGeom>
                <a:rect b="b" l="l" r="r" t="t"/>
                <a:pathLst>
                  <a:path extrusionOk="0" h="555" w="479">
                    <a:moveTo>
                      <a:pt x="193" y="555"/>
                    </a:moveTo>
                    <a:lnTo>
                      <a:pt x="0" y="347"/>
                    </a:lnTo>
                    <a:lnTo>
                      <a:pt x="255" y="40"/>
                    </a:lnTo>
                    <a:cubicBezTo>
                      <a:pt x="299" y="-12"/>
                      <a:pt x="370" y="-14"/>
                      <a:pt x="416" y="36"/>
                    </a:cubicBezTo>
                    <a:lnTo>
                      <a:pt x="444" y="66"/>
                    </a:lnTo>
                    <a:cubicBezTo>
                      <a:pt x="490" y="115"/>
                      <a:pt x="491" y="197"/>
                      <a:pt x="448" y="249"/>
                    </a:cubicBezTo>
                    <a:lnTo>
                      <a:pt x="193" y="55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19" name="Google Shape;319;p15"/>
          <p:cNvGrpSpPr/>
          <p:nvPr/>
        </p:nvGrpSpPr>
        <p:grpSpPr>
          <a:xfrm>
            <a:off x="8583305" y="3000065"/>
            <a:ext cx="122400" cy="729000"/>
            <a:chOff x="5663880" y="1684440"/>
            <a:chExt cx="122400" cy="729000"/>
          </a:xfrm>
        </p:grpSpPr>
        <p:sp>
          <p:nvSpPr>
            <p:cNvPr id="320" name="Google Shape;320;p15"/>
            <p:cNvSpPr/>
            <p:nvPr/>
          </p:nvSpPr>
          <p:spPr>
            <a:xfrm>
              <a:off x="5715360" y="1684440"/>
              <a:ext cx="0" cy="729000"/>
            </a:xfrm>
            <a:custGeom>
              <a:rect b="b" l="l" r="r" t="t"/>
              <a:pathLst>
                <a:path extrusionOk="0" h="2025" w="120000">
                  <a:moveTo>
                    <a:pt x="0" y="0"/>
                  </a:moveTo>
                  <a:lnTo>
                    <a:pt x="0" y="202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47875" lIns="92875" spcFirstLastPara="1" rIns="92875" wrap="square" tIns="478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5"/>
            <p:cNvSpPr/>
            <p:nvPr/>
          </p:nvSpPr>
          <p:spPr>
            <a:xfrm>
              <a:off x="5683320" y="2183400"/>
              <a:ext cx="102960" cy="102960"/>
            </a:xfrm>
            <a:custGeom>
              <a:rect b="b" l="l" r="r" t="t"/>
              <a:pathLst>
                <a:path extrusionOk="0" h="286" w="286">
                  <a:moveTo>
                    <a:pt x="286" y="143"/>
                  </a:moveTo>
                  <a:cubicBezTo>
                    <a:pt x="286" y="64"/>
                    <a:pt x="222" y="0"/>
                    <a:pt x="143" y="0"/>
                  </a:cubicBezTo>
                  <a:cubicBezTo>
                    <a:pt x="64" y="0"/>
                    <a:pt x="0" y="64"/>
                    <a:pt x="0" y="143"/>
                  </a:cubicBezTo>
                  <a:cubicBezTo>
                    <a:pt x="0" y="221"/>
                    <a:pt x="64" y="286"/>
                    <a:pt x="143" y="286"/>
                  </a:cubicBezTo>
                  <a:cubicBezTo>
                    <a:pt x="222" y="286"/>
                    <a:pt x="286" y="221"/>
                    <a:pt x="286" y="1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5"/>
            <p:cNvSpPr/>
            <p:nvPr/>
          </p:nvSpPr>
          <p:spPr>
            <a:xfrm>
              <a:off x="5663880" y="2163600"/>
              <a:ext cx="102960" cy="102960"/>
            </a:xfrm>
            <a:custGeom>
              <a:rect b="b" l="l" r="r" t="t"/>
              <a:pathLst>
                <a:path extrusionOk="0" h="286" w="286">
                  <a:moveTo>
                    <a:pt x="286" y="143"/>
                  </a:moveTo>
                  <a:cubicBezTo>
                    <a:pt x="286" y="65"/>
                    <a:pt x="222" y="0"/>
                    <a:pt x="143" y="0"/>
                  </a:cubicBezTo>
                  <a:cubicBezTo>
                    <a:pt x="64" y="0"/>
                    <a:pt x="0" y="65"/>
                    <a:pt x="0" y="143"/>
                  </a:cubicBezTo>
                  <a:cubicBezTo>
                    <a:pt x="0" y="223"/>
                    <a:pt x="64" y="286"/>
                    <a:pt x="143" y="286"/>
                  </a:cubicBezTo>
                  <a:cubicBezTo>
                    <a:pt x="222" y="286"/>
                    <a:pt x="286" y="223"/>
                    <a:pt x="286" y="1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3" name="Google Shape;323;p15"/>
          <p:cNvSpPr/>
          <p:nvPr/>
        </p:nvSpPr>
        <p:spPr>
          <a:xfrm>
            <a:off x="588000" y="4636610"/>
            <a:ext cx="506880" cy="506880"/>
          </a:xfrm>
          <a:custGeom>
            <a:rect b="b" l="l" r="r" t="t"/>
            <a:pathLst>
              <a:path extrusionOk="0" h="1408" w="1408">
                <a:moveTo>
                  <a:pt x="704" y="952"/>
                </a:moveTo>
                <a:cubicBezTo>
                  <a:pt x="568" y="952"/>
                  <a:pt x="457" y="841"/>
                  <a:pt x="457" y="704"/>
                </a:cubicBezTo>
                <a:cubicBezTo>
                  <a:pt x="457" y="568"/>
                  <a:pt x="568" y="456"/>
                  <a:pt x="704" y="456"/>
                </a:cubicBezTo>
                <a:cubicBezTo>
                  <a:pt x="842" y="456"/>
                  <a:pt x="953" y="568"/>
                  <a:pt x="953" y="704"/>
                </a:cubicBezTo>
                <a:cubicBezTo>
                  <a:pt x="953" y="841"/>
                  <a:pt x="842" y="952"/>
                  <a:pt x="704" y="952"/>
                </a:cubicBezTo>
                <a:moveTo>
                  <a:pt x="1408" y="874"/>
                </a:moveTo>
                <a:lnTo>
                  <a:pt x="1408" y="535"/>
                </a:lnTo>
                <a:lnTo>
                  <a:pt x="1267" y="535"/>
                </a:lnTo>
                <a:cubicBezTo>
                  <a:pt x="1255" y="497"/>
                  <a:pt x="1240" y="461"/>
                  <a:pt x="1222" y="427"/>
                </a:cubicBezTo>
                <a:lnTo>
                  <a:pt x="1322" y="326"/>
                </a:lnTo>
                <a:lnTo>
                  <a:pt x="1083" y="87"/>
                </a:lnTo>
                <a:lnTo>
                  <a:pt x="982" y="187"/>
                </a:lnTo>
                <a:cubicBezTo>
                  <a:pt x="948" y="169"/>
                  <a:pt x="912" y="154"/>
                  <a:pt x="874" y="143"/>
                </a:cubicBezTo>
                <a:lnTo>
                  <a:pt x="874" y="0"/>
                </a:lnTo>
                <a:lnTo>
                  <a:pt x="535" y="0"/>
                </a:lnTo>
                <a:lnTo>
                  <a:pt x="535" y="143"/>
                </a:lnTo>
                <a:cubicBezTo>
                  <a:pt x="497" y="154"/>
                  <a:pt x="461" y="169"/>
                  <a:pt x="427" y="187"/>
                </a:cubicBezTo>
                <a:lnTo>
                  <a:pt x="326" y="87"/>
                </a:lnTo>
                <a:lnTo>
                  <a:pt x="87" y="326"/>
                </a:lnTo>
                <a:lnTo>
                  <a:pt x="188" y="427"/>
                </a:lnTo>
                <a:cubicBezTo>
                  <a:pt x="169" y="461"/>
                  <a:pt x="154" y="497"/>
                  <a:pt x="143" y="535"/>
                </a:cubicBezTo>
                <a:lnTo>
                  <a:pt x="0" y="535"/>
                </a:lnTo>
                <a:lnTo>
                  <a:pt x="0" y="874"/>
                </a:lnTo>
                <a:lnTo>
                  <a:pt x="143" y="874"/>
                </a:lnTo>
                <a:cubicBezTo>
                  <a:pt x="154" y="911"/>
                  <a:pt x="169" y="948"/>
                  <a:pt x="188" y="982"/>
                </a:cubicBezTo>
                <a:lnTo>
                  <a:pt x="87" y="1082"/>
                </a:lnTo>
                <a:lnTo>
                  <a:pt x="326" y="1322"/>
                </a:lnTo>
                <a:lnTo>
                  <a:pt x="427" y="1222"/>
                </a:lnTo>
                <a:cubicBezTo>
                  <a:pt x="461" y="1240"/>
                  <a:pt x="497" y="1255"/>
                  <a:pt x="535" y="1266"/>
                </a:cubicBezTo>
                <a:lnTo>
                  <a:pt x="535" y="1408"/>
                </a:lnTo>
                <a:lnTo>
                  <a:pt x="874" y="1408"/>
                </a:lnTo>
                <a:lnTo>
                  <a:pt x="874" y="1266"/>
                </a:lnTo>
                <a:cubicBezTo>
                  <a:pt x="912" y="1255"/>
                  <a:pt x="948" y="1240"/>
                  <a:pt x="982" y="1222"/>
                </a:cubicBezTo>
                <a:lnTo>
                  <a:pt x="1083" y="1322"/>
                </a:lnTo>
                <a:lnTo>
                  <a:pt x="1322" y="1082"/>
                </a:lnTo>
                <a:lnTo>
                  <a:pt x="1222" y="982"/>
                </a:lnTo>
                <a:cubicBezTo>
                  <a:pt x="1240" y="948"/>
                  <a:pt x="1255" y="911"/>
                  <a:pt x="1267" y="874"/>
                </a:cubicBezTo>
                <a:lnTo>
                  <a:pt x="1408" y="874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oogle Shape;326;p16"/>
          <p:cNvGrpSpPr/>
          <p:nvPr/>
        </p:nvGrpSpPr>
        <p:grpSpPr>
          <a:xfrm>
            <a:off x="238125" y="238200"/>
            <a:ext cx="8667773" cy="4667101"/>
            <a:chOff x="238125" y="238200"/>
            <a:chExt cx="8667773" cy="4667101"/>
          </a:xfrm>
        </p:grpSpPr>
        <p:sp>
          <p:nvSpPr>
            <p:cNvPr id="327" name="Google Shape;327;p16"/>
            <p:cNvSpPr/>
            <p:nvPr/>
          </p:nvSpPr>
          <p:spPr>
            <a:xfrm>
              <a:off x="238125" y="238200"/>
              <a:ext cx="8667773" cy="4667101"/>
            </a:xfrm>
            <a:custGeom>
              <a:rect b="b" l="l" r="r" t="t"/>
              <a:pathLst>
                <a:path extrusionOk="0" h="3091" w="4122">
                  <a:moveTo>
                    <a:pt x="4122" y="3091"/>
                  </a:moveTo>
                  <a:lnTo>
                    <a:pt x="0" y="3091"/>
                  </a:lnTo>
                  <a:lnTo>
                    <a:pt x="0" y="0"/>
                  </a:lnTo>
                  <a:lnTo>
                    <a:pt x="4122" y="0"/>
                  </a:lnTo>
                  <a:lnTo>
                    <a:pt x="4122" y="3091"/>
                  </a:lnTo>
                  <a:close/>
                </a:path>
              </a:pathLst>
            </a:custGeom>
            <a:solidFill>
              <a:schemeClr val="lt2"/>
            </a:solidFill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  <a:effectLst>
              <a:outerShdw rotWithShape="0" algn="bl" dir="3060000" dist="114300">
                <a:schemeClr val="accent5"/>
              </a:outerShdw>
            </a:effectLst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238126" y="691061"/>
              <a:ext cx="8667762" cy="163800"/>
            </a:xfrm>
            <a:custGeom>
              <a:rect b="b" l="l" r="r" t="t"/>
              <a:pathLst>
                <a:path extrusionOk="0" h="120000" w="4122">
                  <a:moveTo>
                    <a:pt x="0" y="0"/>
                  </a:moveTo>
                  <a:lnTo>
                    <a:pt x="412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9" name="Google Shape;329;p16"/>
            <p:cNvGrpSpPr/>
            <p:nvPr/>
          </p:nvGrpSpPr>
          <p:grpSpPr>
            <a:xfrm>
              <a:off x="397155" y="400429"/>
              <a:ext cx="762108" cy="132273"/>
              <a:chOff x="854747" y="683821"/>
              <a:chExt cx="678575" cy="117775"/>
            </a:xfrm>
          </p:grpSpPr>
          <p:sp>
            <p:nvSpPr>
              <p:cNvPr id="330" name="Google Shape;330;p16"/>
              <p:cNvSpPr/>
              <p:nvPr/>
            </p:nvSpPr>
            <p:spPr>
              <a:xfrm>
                <a:off x="854747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16"/>
              <p:cNvSpPr/>
              <p:nvPr/>
            </p:nvSpPr>
            <p:spPr>
              <a:xfrm>
                <a:off x="1134693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2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2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16"/>
              <p:cNvSpPr/>
              <p:nvPr/>
            </p:nvSpPr>
            <p:spPr>
              <a:xfrm>
                <a:off x="1415545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5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5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3" name="Google Shape;333;p16"/>
            <p:cNvGrpSpPr/>
            <p:nvPr/>
          </p:nvGrpSpPr>
          <p:grpSpPr>
            <a:xfrm>
              <a:off x="8510002" y="352415"/>
              <a:ext cx="228440" cy="228440"/>
              <a:chOff x="4862880" y="3103920"/>
              <a:chExt cx="708121" cy="708121"/>
            </a:xfrm>
          </p:grpSpPr>
          <p:sp>
            <p:nvSpPr>
              <p:cNvPr id="334" name="Google Shape;334;p16"/>
              <p:cNvSpPr/>
              <p:nvPr/>
            </p:nvSpPr>
            <p:spPr>
              <a:xfrm>
                <a:off x="4862880" y="3103920"/>
                <a:ext cx="708121" cy="708121"/>
              </a:xfrm>
              <a:custGeom>
                <a:rect b="b" l="l" r="r" t="t"/>
                <a:pathLst>
                  <a:path extrusionOk="0" h="1968" w="1968">
                    <a:moveTo>
                      <a:pt x="1968" y="0"/>
                    </a:moveTo>
                    <a:lnTo>
                      <a:pt x="0" y="0"/>
                    </a:lnTo>
                    <a:lnTo>
                      <a:pt x="0" y="1968"/>
                    </a:lnTo>
                    <a:lnTo>
                      <a:pt x="1968" y="1968"/>
                    </a:lnTo>
                    <a:lnTo>
                      <a:pt x="1968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35" name="Google Shape;335;p16"/>
              <p:cNvGrpSpPr/>
              <p:nvPr/>
            </p:nvGrpSpPr>
            <p:grpSpPr>
              <a:xfrm>
                <a:off x="4862880" y="3103920"/>
                <a:ext cx="708121" cy="708121"/>
                <a:chOff x="4862880" y="3103920"/>
                <a:chExt cx="708121" cy="708121"/>
              </a:xfrm>
            </p:grpSpPr>
            <p:sp>
              <p:nvSpPr>
                <p:cNvPr id="336" name="Google Shape;336;p16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0" y="0"/>
                      </a:moveTo>
                      <a:lnTo>
                        <a:pt x="1968" y="19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7" name="Google Shape;337;p16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1968" y="0"/>
                      </a:moveTo>
                      <a:lnTo>
                        <a:pt x="0" y="1968"/>
                      </a:lnTo>
                      <a:lnTo>
                        <a:pt x="1968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338" name="Google Shape;338;p16"/>
          <p:cNvSpPr txBox="1"/>
          <p:nvPr>
            <p:ph type="title"/>
          </p:nvPr>
        </p:nvSpPr>
        <p:spPr>
          <a:xfrm>
            <a:off x="720000" y="1980538"/>
            <a:ext cx="22632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9" name="Google Shape;339;p16"/>
          <p:cNvSpPr txBox="1"/>
          <p:nvPr>
            <p:ph idx="2" type="title"/>
          </p:nvPr>
        </p:nvSpPr>
        <p:spPr>
          <a:xfrm>
            <a:off x="3440466" y="1980538"/>
            <a:ext cx="22632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0" name="Google Shape;340;p16"/>
          <p:cNvSpPr txBox="1"/>
          <p:nvPr>
            <p:ph idx="1" type="subTitle"/>
          </p:nvPr>
        </p:nvSpPr>
        <p:spPr>
          <a:xfrm>
            <a:off x="720000" y="2271238"/>
            <a:ext cx="22632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1" name="Google Shape;341;p16"/>
          <p:cNvSpPr txBox="1"/>
          <p:nvPr>
            <p:ph idx="3" type="subTitle"/>
          </p:nvPr>
        </p:nvSpPr>
        <p:spPr>
          <a:xfrm>
            <a:off x="3440466" y="2271238"/>
            <a:ext cx="22632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2" name="Google Shape;342;p16"/>
          <p:cNvSpPr txBox="1"/>
          <p:nvPr>
            <p:ph idx="4" type="title"/>
          </p:nvPr>
        </p:nvSpPr>
        <p:spPr>
          <a:xfrm>
            <a:off x="720000" y="3673325"/>
            <a:ext cx="22632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3" name="Google Shape;343;p16"/>
          <p:cNvSpPr txBox="1"/>
          <p:nvPr>
            <p:ph idx="5" type="title"/>
          </p:nvPr>
        </p:nvSpPr>
        <p:spPr>
          <a:xfrm>
            <a:off x="3440466" y="3673325"/>
            <a:ext cx="22632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" name="Google Shape;344;p16"/>
          <p:cNvSpPr txBox="1"/>
          <p:nvPr>
            <p:ph idx="6" type="subTitle"/>
          </p:nvPr>
        </p:nvSpPr>
        <p:spPr>
          <a:xfrm>
            <a:off x="720000" y="3963900"/>
            <a:ext cx="22632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5" name="Google Shape;345;p16"/>
          <p:cNvSpPr txBox="1"/>
          <p:nvPr>
            <p:ph idx="7" type="subTitle"/>
          </p:nvPr>
        </p:nvSpPr>
        <p:spPr>
          <a:xfrm>
            <a:off x="3440466" y="3963900"/>
            <a:ext cx="22632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6" name="Google Shape;346;p16"/>
          <p:cNvSpPr txBox="1"/>
          <p:nvPr>
            <p:ph idx="8" type="title"/>
          </p:nvPr>
        </p:nvSpPr>
        <p:spPr>
          <a:xfrm>
            <a:off x="720000" y="673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7" name="Google Shape;347;p16"/>
          <p:cNvSpPr txBox="1"/>
          <p:nvPr>
            <p:ph idx="9" type="title"/>
          </p:nvPr>
        </p:nvSpPr>
        <p:spPr>
          <a:xfrm>
            <a:off x="6160936" y="1980538"/>
            <a:ext cx="22632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8" name="Google Shape;348;p16"/>
          <p:cNvSpPr txBox="1"/>
          <p:nvPr>
            <p:ph idx="13" type="subTitle"/>
          </p:nvPr>
        </p:nvSpPr>
        <p:spPr>
          <a:xfrm>
            <a:off x="6160936" y="2271238"/>
            <a:ext cx="22632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9" name="Google Shape;349;p16"/>
          <p:cNvSpPr txBox="1"/>
          <p:nvPr>
            <p:ph idx="14" type="title"/>
          </p:nvPr>
        </p:nvSpPr>
        <p:spPr>
          <a:xfrm>
            <a:off x="6160936" y="3673325"/>
            <a:ext cx="22632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0" name="Google Shape;350;p16"/>
          <p:cNvSpPr txBox="1"/>
          <p:nvPr>
            <p:ph idx="15" type="subTitle"/>
          </p:nvPr>
        </p:nvSpPr>
        <p:spPr>
          <a:xfrm>
            <a:off x="6160936" y="3963900"/>
            <a:ext cx="22632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351" name="Google Shape;351;p16"/>
          <p:cNvGrpSpPr/>
          <p:nvPr/>
        </p:nvGrpSpPr>
        <p:grpSpPr>
          <a:xfrm>
            <a:off x="-291037" y="2987223"/>
            <a:ext cx="1011026" cy="610325"/>
            <a:chOff x="7794975" y="1724673"/>
            <a:chExt cx="1011026" cy="610325"/>
          </a:xfrm>
        </p:grpSpPr>
        <p:sp>
          <p:nvSpPr>
            <p:cNvPr id="352" name="Google Shape;352;p16"/>
            <p:cNvSpPr/>
            <p:nvPr/>
          </p:nvSpPr>
          <p:spPr>
            <a:xfrm>
              <a:off x="7794975" y="1724673"/>
              <a:ext cx="1011026" cy="610325"/>
            </a:xfrm>
            <a:custGeom>
              <a:rect b="b" l="l" r="r" t="t"/>
              <a:pathLst>
                <a:path extrusionOk="0" h="1019" w="2590">
                  <a:moveTo>
                    <a:pt x="2320" y="1019"/>
                  </a:moveTo>
                  <a:lnTo>
                    <a:pt x="270" y="1019"/>
                  </a:lnTo>
                  <a:cubicBezTo>
                    <a:pt x="121" y="1019"/>
                    <a:pt x="0" y="898"/>
                    <a:pt x="0" y="749"/>
                  </a:cubicBezTo>
                  <a:lnTo>
                    <a:pt x="0" y="270"/>
                  </a:lnTo>
                  <a:cubicBezTo>
                    <a:pt x="0" y="121"/>
                    <a:pt x="121" y="0"/>
                    <a:pt x="270" y="0"/>
                  </a:cubicBezTo>
                  <a:lnTo>
                    <a:pt x="2320" y="0"/>
                  </a:lnTo>
                  <a:cubicBezTo>
                    <a:pt x="2469" y="0"/>
                    <a:pt x="2590" y="121"/>
                    <a:pt x="2590" y="270"/>
                  </a:cubicBezTo>
                  <a:lnTo>
                    <a:pt x="2590" y="749"/>
                  </a:lnTo>
                  <a:cubicBezTo>
                    <a:pt x="2590" y="898"/>
                    <a:pt x="2469" y="1019"/>
                    <a:pt x="2320" y="1019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  <a:effectLst>
              <a:outerShdw rotWithShape="0" algn="bl" dir="2640000" dist="76200">
                <a:schemeClr val="accent5"/>
              </a:outerShdw>
            </a:effectLst>
          </p:spPr>
          <p:txBody>
            <a:bodyPr anchorCtr="1" anchor="ctr" bIns="47875" lIns="92875" spcFirstLastPara="1" rIns="92875" wrap="square" tIns="478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3" name="Google Shape;353;p16"/>
            <p:cNvGrpSpPr/>
            <p:nvPr/>
          </p:nvGrpSpPr>
          <p:grpSpPr>
            <a:xfrm>
              <a:off x="8002408" y="1856676"/>
              <a:ext cx="596160" cy="346320"/>
              <a:chOff x="8911440" y="3502800"/>
              <a:chExt cx="596160" cy="346320"/>
            </a:xfrm>
          </p:grpSpPr>
          <p:sp>
            <p:nvSpPr>
              <p:cNvPr id="354" name="Google Shape;354;p16"/>
              <p:cNvSpPr/>
              <p:nvPr/>
            </p:nvSpPr>
            <p:spPr>
              <a:xfrm>
                <a:off x="8911440" y="3502800"/>
                <a:ext cx="596160" cy="346320"/>
              </a:xfrm>
              <a:custGeom>
                <a:rect b="b" l="l" r="r" t="t"/>
                <a:pathLst>
                  <a:path extrusionOk="0" h="962" w="1656">
                    <a:moveTo>
                      <a:pt x="1656" y="962"/>
                    </a:moveTo>
                    <a:lnTo>
                      <a:pt x="0" y="962"/>
                    </a:lnTo>
                    <a:lnTo>
                      <a:pt x="0" y="0"/>
                    </a:lnTo>
                    <a:lnTo>
                      <a:pt x="1656" y="0"/>
                    </a:lnTo>
                    <a:lnTo>
                      <a:pt x="1656" y="962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5">
                    <a:alpha val="50000"/>
                  </a:schemeClr>
                </a:outerShdw>
              </a:effectLst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16"/>
              <p:cNvSpPr/>
              <p:nvPr/>
            </p:nvSpPr>
            <p:spPr>
              <a:xfrm>
                <a:off x="8926560" y="3522600"/>
                <a:ext cx="569880" cy="206280"/>
              </a:xfrm>
              <a:custGeom>
                <a:rect b="b" l="l" r="r" t="t"/>
                <a:pathLst>
                  <a:path extrusionOk="0" h="573" w="1583">
                    <a:moveTo>
                      <a:pt x="0" y="0"/>
                    </a:moveTo>
                    <a:lnTo>
                      <a:pt x="786" y="573"/>
                    </a:lnTo>
                    <a:lnTo>
                      <a:pt x="158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5">
                    <a:alpha val="50000"/>
                  </a:schemeClr>
                </a:outerShdw>
              </a:effectLst>
            </p:spPr>
            <p:txBody>
              <a:bodyPr anchorCtr="1" anchor="ctr" bIns="47875" lIns="92875" spcFirstLastPara="1" rIns="92875" wrap="square" tIns="47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16"/>
              <p:cNvSpPr/>
              <p:nvPr/>
            </p:nvSpPr>
            <p:spPr>
              <a:xfrm>
                <a:off x="8926560" y="3651480"/>
                <a:ext cx="176760" cy="181800"/>
              </a:xfrm>
              <a:custGeom>
                <a:rect b="b" l="l" r="r" t="t"/>
                <a:pathLst>
                  <a:path extrusionOk="0" h="505" w="491">
                    <a:moveTo>
                      <a:pt x="0" y="505"/>
                    </a:moveTo>
                    <a:lnTo>
                      <a:pt x="491" y="0"/>
                    </a:lnTo>
                    <a:lnTo>
                      <a:pt x="0" y="50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5">
                    <a:alpha val="50000"/>
                  </a:schemeClr>
                </a:outerShdw>
              </a:effectLst>
            </p:spPr>
            <p:txBody>
              <a:bodyPr anchorCtr="1" anchor="ctr" bIns="47875" lIns="92875" spcFirstLastPara="1" rIns="92875" wrap="square" tIns="47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16"/>
              <p:cNvSpPr/>
              <p:nvPr/>
            </p:nvSpPr>
            <p:spPr>
              <a:xfrm>
                <a:off x="9319680" y="3651480"/>
                <a:ext cx="176760" cy="181800"/>
              </a:xfrm>
              <a:custGeom>
                <a:rect b="b" l="l" r="r" t="t"/>
                <a:pathLst>
                  <a:path extrusionOk="0" h="505" w="491">
                    <a:moveTo>
                      <a:pt x="491" y="505"/>
                    </a:moveTo>
                    <a:lnTo>
                      <a:pt x="0" y="0"/>
                    </a:lnTo>
                    <a:lnTo>
                      <a:pt x="491" y="50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5">
                    <a:alpha val="50000"/>
                  </a:schemeClr>
                </a:outerShdw>
              </a:effectLst>
            </p:spPr>
            <p:txBody>
              <a:bodyPr anchorCtr="1" anchor="ctr" bIns="47875" lIns="92875" spcFirstLastPara="1" rIns="92875" wrap="square" tIns="47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58" name="Google Shape;358;p16"/>
          <p:cNvGrpSpPr/>
          <p:nvPr/>
        </p:nvGrpSpPr>
        <p:grpSpPr>
          <a:xfrm>
            <a:off x="8228435" y="1470245"/>
            <a:ext cx="856080" cy="394560"/>
            <a:chOff x="7200360" y="654120"/>
            <a:chExt cx="856080" cy="394560"/>
          </a:xfrm>
        </p:grpSpPr>
        <p:sp>
          <p:nvSpPr>
            <p:cNvPr id="359" name="Google Shape;359;p16"/>
            <p:cNvSpPr/>
            <p:nvPr/>
          </p:nvSpPr>
          <p:spPr>
            <a:xfrm>
              <a:off x="7200360" y="654120"/>
              <a:ext cx="856080" cy="394560"/>
            </a:xfrm>
            <a:custGeom>
              <a:rect b="b" l="l" r="r" t="t"/>
              <a:pathLst>
                <a:path extrusionOk="0" h="1096" w="2378">
                  <a:moveTo>
                    <a:pt x="2372" y="1096"/>
                  </a:moveTo>
                  <a:cubicBezTo>
                    <a:pt x="2376" y="1071"/>
                    <a:pt x="2378" y="1047"/>
                    <a:pt x="2378" y="1022"/>
                  </a:cubicBezTo>
                  <a:cubicBezTo>
                    <a:pt x="2378" y="763"/>
                    <a:pt x="2193" y="553"/>
                    <a:pt x="1966" y="553"/>
                  </a:cubicBezTo>
                  <a:cubicBezTo>
                    <a:pt x="1917" y="553"/>
                    <a:pt x="1871" y="563"/>
                    <a:pt x="1827" y="580"/>
                  </a:cubicBezTo>
                  <a:cubicBezTo>
                    <a:pt x="1787" y="252"/>
                    <a:pt x="1540" y="0"/>
                    <a:pt x="1242" y="0"/>
                  </a:cubicBezTo>
                  <a:cubicBezTo>
                    <a:pt x="1014" y="0"/>
                    <a:pt x="816" y="147"/>
                    <a:pt x="717" y="363"/>
                  </a:cubicBezTo>
                  <a:cubicBezTo>
                    <a:pt x="677" y="353"/>
                    <a:pt x="635" y="347"/>
                    <a:pt x="592" y="347"/>
                  </a:cubicBezTo>
                  <a:cubicBezTo>
                    <a:pt x="265" y="347"/>
                    <a:pt x="0" y="649"/>
                    <a:pt x="0" y="1022"/>
                  </a:cubicBezTo>
                  <a:cubicBezTo>
                    <a:pt x="0" y="1047"/>
                    <a:pt x="2" y="1071"/>
                    <a:pt x="4" y="1096"/>
                  </a:cubicBezTo>
                  <a:lnTo>
                    <a:pt x="2372" y="1096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47875" lIns="92875" spcFirstLastPara="1" rIns="92875" wrap="square" tIns="478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6"/>
            <p:cNvSpPr/>
            <p:nvPr/>
          </p:nvSpPr>
          <p:spPr>
            <a:xfrm>
              <a:off x="7201800" y="1048680"/>
              <a:ext cx="852480" cy="0"/>
            </a:xfrm>
            <a:custGeom>
              <a:rect b="b" l="l" r="r" t="t"/>
              <a:pathLst>
                <a:path extrusionOk="0" h="120000" w="2368">
                  <a:moveTo>
                    <a:pt x="2368" y="0"/>
                  </a:moveTo>
                  <a:lnTo>
                    <a:pt x="0" y="0"/>
                  </a:lnTo>
                  <a:lnTo>
                    <a:pt x="2368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2875" spcFirstLastPara="1" rIns="928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1" name="Google Shape;361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n columns">
  <p:cSld name="CUSTOM_9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17"/>
          <p:cNvGrpSpPr/>
          <p:nvPr/>
        </p:nvGrpSpPr>
        <p:grpSpPr>
          <a:xfrm>
            <a:off x="238125" y="238200"/>
            <a:ext cx="8667773" cy="4667101"/>
            <a:chOff x="238125" y="238200"/>
            <a:chExt cx="8667773" cy="4667101"/>
          </a:xfrm>
        </p:grpSpPr>
        <p:sp>
          <p:nvSpPr>
            <p:cNvPr id="364" name="Google Shape;364;p17"/>
            <p:cNvSpPr/>
            <p:nvPr/>
          </p:nvSpPr>
          <p:spPr>
            <a:xfrm>
              <a:off x="238125" y="238200"/>
              <a:ext cx="8667773" cy="4667101"/>
            </a:xfrm>
            <a:custGeom>
              <a:rect b="b" l="l" r="r" t="t"/>
              <a:pathLst>
                <a:path extrusionOk="0" h="3091" w="4122">
                  <a:moveTo>
                    <a:pt x="4122" y="3091"/>
                  </a:moveTo>
                  <a:lnTo>
                    <a:pt x="0" y="3091"/>
                  </a:lnTo>
                  <a:lnTo>
                    <a:pt x="0" y="0"/>
                  </a:lnTo>
                  <a:lnTo>
                    <a:pt x="4122" y="0"/>
                  </a:lnTo>
                  <a:lnTo>
                    <a:pt x="4122" y="3091"/>
                  </a:lnTo>
                  <a:close/>
                </a:path>
              </a:pathLst>
            </a:custGeom>
            <a:solidFill>
              <a:schemeClr val="lt2"/>
            </a:solidFill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  <a:effectLst>
              <a:outerShdw rotWithShape="0" algn="bl" dir="3060000" dist="114300">
                <a:schemeClr val="accent5"/>
              </a:outerShdw>
            </a:effectLst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238126" y="691061"/>
              <a:ext cx="8667762" cy="163800"/>
            </a:xfrm>
            <a:custGeom>
              <a:rect b="b" l="l" r="r" t="t"/>
              <a:pathLst>
                <a:path extrusionOk="0" h="120000" w="4122">
                  <a:moveTo>
                    <a:pt x="0" y="0"/>
                  </a:moveTo>
                  <a:lnTo>
                    <a:pt x="412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6" name="Google Shape;366;p17"/>
            <p:cNvGrpSpPr/>
            <p:nvPr/>
          </p:nvGrpSpPr>
          <p:grpSpPr>
            <a:xfrm>
              <a:off x="397155" y="400429"/>
              <a:ext cx="762108" cy="132273"/>
              <a:chOff x="854747" y="683821"/>
              <a:chExt cx="678575" cy="117775"/>
            </a:xfrm>
          </p:grpSpPr>
          <p:sp>
            <p:nvSpPr>
              <p:cNvPr id="367" name="Google Shape;367;p17"/>
              <p:cNvSpPr/>
              <p:nvPr/>
            </p:nvSpPr>
            <p:spPr>
              <a:xfrm>
                <a:off x="854747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17"/>
              <p:cNvSpPr/>
              <p:nvPr/>
            </p:nvSpPr>
            <p:spPr>
              <a:xfrm>
                <a:off x="1134693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2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2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17"/>
              <p:cNvSpPr/>
              <p:nvPr/>
            </p:nvSpPr>
            <p:spPr>
              <a:xfrm>
                <a:off x="1415545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5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5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0" name="Google Shape;370;p17"/>
            <p:cNvGrpSpPr/>
            <p:nvPr/>
          </p:nvGrpSpPr>
          <p:grpSpPr>
            <a:xfrm>
              <a:off x="8510002" y="352415"/>
              <a:ext cx="228440" cy="228440"/>
              <a:chOff x="4862880" y="3103920"/>
              <a:chExt cx="708121" cy="708121"/>
            </a:xfrm>
          </p:grpSpPr>
          <p:sp>
            <p:nvSpPr>
              <p:cNvPr id="371" name="Google Shape;371;p17"/>
              <p:cNvSpPr/>
              <p:nvPr/>
            </p:nvSpPr>
            <p:spPr>
              <a:xfrm>
                <a:off x="4862880" y="3103920"/>
                <a:ext cx="708121" cy="708121"/>
              </a:xfrm>
              <a:custGeom>
                <a:rect b="b" l="l" r="r" t="t"/>
                <a:pathLst>
                  <a:path extrusionOk="0" h="1968" w="1968">
                    <a:moveTo>
                      <a:pt x="1968" y="0"/>
                    </a:moveTo>
                    <a:lnTo>
                      <a:pt x="0" y="0"/>
                    </a:lnTo>
                    <a:lnTo>
                      <a:pt x="0" y="1968"/>
                    </a:lnTo>
                    <a:lnTo>
                      <a:pt x="1968" y="1968"/>
                    </a:lnTo>
                    <a:lnTo>
                      <a:pt x="1968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72" name="Google Shape;372;p17"/>
              <p:cNvGrpSpPr/>
              <p:nvPr/>
            </p:nvGrpSpPr>
            <p:grpSpPr>
              <a:xfrm>
                <a:off x="4862880" y="3103920"/>
                <a:ext cx="708121" cy="708121"/>
                <a:chOff x="4862880" y="3103920"/>
                <a:chExt cx="708121" cy="708121"/>
              </a:xfrm>
            </p:grpSpPr>
            <p:sp>
              <p:nvSpPr>
                <p:cNvPr id="373" name="Google Shape;373;p17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0" y="0"/>
                      </a:moveTo>
                      <a:lnTo>
                        <a:pt x="1968" y="19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" name="Google Shape;374;p17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1968" y="0"/>
                      </a:moveTo>
                      <a:lnTo>
                        <a:pt x="0" y="1968"/>
                      </a:lnTo>
                      <a:lnTo>
                        <a:pt x="1968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375" name="Google Shape;375;p17"/>
          <p:cNvSpPr txBox="1"/>
          <p:nvPr>
            <p:ph idx="1" type="subTitle"/>
          </p:nvPr>
        </p:nvSpPr>
        <p:spPr>
          <a:xfrm>
            <a:off x="1270209" y="2042050"/>
            <a:ext cx="3060900" cy="47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6" name="Google Shape;376;p17"/>
          <p:cNvSpPr txBox="1"/>
          <p:nvPr>
            <p:ph idx="2" type="subTitle"/>
          </p:nvPr>
        </p:nvSpPr>
        <p:spPr>
          <a:xfrm>
            <a:off x="1270184" y="2714900"/>
            <a:ext cx="3060900" cy="47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7" name="Google Shape;377;p17"/>
          <p:cNvSpPr txBox="1"/>
          <p:nvPr>
            <p:ph idx="3" type="subTitle"/>
          </p:nvPr>
        </p:nvSpPr>
        <p:spPr>
          <a:xfrm>
            <a:off x="1270209" y="3387750"/>
            <a:ext cx="3060900" cy="47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8" name="Google Shape;378;p17"/>
          <p:cNvSpPr txBox="1"/>
          <p:nvPr>
            <p:ph idx="4" type="subTitle"/>
          </p:nvPr>
        </p:nvSpPr>
        <p:spPr>
          <a:xfrm>
            <a:off x="1270184" y="4060600"/>
            <a:ext cx="3060900" cy="47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9" name="Google Shape;379;p17"/>
          <p:cNvSpPr txBox="1"/>
          <p:nvPr>
            <p:ph type="title"/>
          </p:nvPr>
        </p:nvSpPr>
        <p:spPr>
          <a:xfrm>
            <a:off x="720000" y="673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0" name="Google Shape;380;p17"/>
          <p:cNvSpPr txBox="1"/>
          <p:nvPr>
            <p:ph idx="5" type="subTitle"/>
          </p:nvPr>
        </p:nvSpPr>
        <p:spPr>
          <a:xfrm>
            <a:off x="1270209" y="1369200"/>
            <a:ext cx="3060900" cy="47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1" name="Google Shape;381;p17"/>
          <p:cNvSpPr txBox="1"/>
          <p:nvPr>
            <p:ph idx="6" type="subTitle"/>
          </p:nvPr>
        </p:nvSpPr>
        <p:spPr>
          <a:xfrm>
            <a:off x="5370012" y="2042050"/>
            <a:ext cx="3060900" cy="47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2" name="Google Shape;382;p17"/>
          <p:cNvSpPr txBox="1"/>
          <p:nvPr>
            <p:ph idx="7" type="subTitle"/>
          </p:nvPr>
        </p:nvSpPr>
        <p:spPr>
          <a:xfrm>
            <a:off x="5369987" y="2714900"/>
            <a:ext cx="3060900" cy="47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3" name="Google Shape;383;p17"/>
          <p:cNvSpPr txBox="1"/>
          <p:nvPr>
            <p:ph idx="8" type="subTitle"/>
          </p:nvPr>
        </p:nvSpPr>
        <p:spPr>
          <a:xfrm>
            <a:off x="5370012" y="3387750"/>
            <a:ext cx="3060900" cy="47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4" name="Google Shape;384;p17"/>
          <p:cNvSpPr txBox="1"/>
          <p:nvPr>
            <p:ph idx="9" type="subTitle"/>
          </p:nvPr>
        </p:nvSpPr>
        <p:spPr>
          <a:xfrm>
            <a:off x="5369987" y="4060600"/>
            <a:ext cx="3060900" cy="47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5" name="Google Shape;385;p17"/>
          <p:cNvSpPr txBox="1"/>
          <p:nvPr>
            <p:ph idx="13" type="subTitle"/>
          </p:nvPr>
        </p:nvSpPr>
        <p:spPr>
          <a:xfrm>
            <a:off x="5370012" y="1369200"/>
            <a:ext cx="3060900" cy="47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386" name="Google Shape;386;p17"/>
          <p:cNvGrpSpPr/>
          <p:nvPr/>
        </p:nvGrpSpPr>
        <p:grpSpPr>
          <a:xfrm>
            <a:off x="-291037" y="4657486"/>
            <a:ext cx="1011026" cy="610325"/>
            <a:chOff x="7794975" y="1724673"/>
            <a:chExt cx="1011026" cy="610325"/>
          </a:xfrm>
        </p:grpSpPr>
        <p:sp>
          <p:nvSpPr>
            <p:cNvPr id="387" name="Google Shape;387;p17"/>
            <p:cNvSpPr/>
            <p:nvPr/>
          </p:nvSpPr>
          <p:spPr>
            <a:xfrm>
              <a:off x="7794975" y="1724673"/>
              <a:ext cx="1011026" cy="610325"/>
            </a:xfrm>
            <a:custGeom>
              <a:rect b="b" l="l" r="r" t="t"/>
              <a:pathLst>
                <a:path extrusionOk="0" h="1019" w="2590">
                  <a:moveTo>
                    <a:pt x="2320" y="1019"/>
                  </a:moveTo>
                  <a:lnTo>
                    <a:pt x="270" y="1019"/>
                  </a:lnTo>
                  <a:cubicBezTo>
                    <a:pt x="121" y="1019"/>
                    <a:pt x="0" y="898"/>
                    <a:pt x="0" y="749"/>
                  </a:cubicBezTo>
                  <a:lnTo>
                    <a:pt x="0" y="270"/>
                  </a:lnTo>
                  <a:cubicBezTo>
                    <a:pt x="0" y="121"/>
                    <a:pt x="121" y="0"/>
                    <a:pt x="270" y="0"/>
                  </a:cubicBezTo>
                  <a:lnTo>
                    <a:pt x="2320" y="0"/>
                  </a:lnTo>
                  <a:cubicBezTo>
                    <a:pt x="2469" y="0"/>
                    <a:pt x="2590" y="121"/>
                    <a:pt x="2590" y="270"/>
                  </a:cubicBezTo>
                  <a:lnTo>
                    <a:pt x="2590" y="749"/>
                  </a:lnTo>
                  <a:cubicBezTo>
                    <a:pt x="2590" y="898"/>
                    <a:pt x="2469" y="1019"/>
                    <a:pt x="2320" y="1019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  <a:effectLst>
              <a:outerShdw rotWithShape="0" algn="bl" dir="2640000" dist="76200">
                <a:schemeClr val="accent5"/>
              </a:outerShdw>
            </a:effectLst>
          </p:spPr>
          <p:txBody>
            <a:bodyPr anchorCtr="1" anchor="ctr" bIns="47875" lIns="92875" spcFirstLastPara="1" rIns="92875" wrap="square" tIns="478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8" name="Google Shape;388;p17"/>
            <p:cNvGrpSpPr/>
            <p:nvPr/>
          </p:nvGrpSpPr>
          <p:grpSpPr>
            <a:xfrm>
              <a:off x="8002408" y="1856676"/>
              <a:ext cx="596160" cy="346320"/>
              <a:chOff x="8911440" y="3502800"/>
              <a:chExt cx="596160" cy="346320"/>
            </a:xfrm>
          </p:grpSpPr>
          <p:sp>
            <p:nvSpPr>
              <p:cNvPr id="389" name="Google Shape;389;p17"/>
              <p:cNvSpPr/>
              <p:nvPr/>
            </p:nvSpPr>
            <p:spPr>
              <a:xfrm>
                <a:off x="8911440" y="3502800"/>
                <a:ext cx="596160" cy="346320"/>
              </a:xfrm>
              <a:custGeom>
                <a:rect b="b" l="l" r="r" t="t"/>
                <a:pathLst>
                  <a:path extrusionOk="0" h="962" w="1656">
                    <a:moveTo>
                      <a:pt x="1656" y="962"/>
                    </a:moveTo>
                    <a:lnTo>
                      <a:pt x="0" y="962"/>
                    </a:lnTo>
                    <a:lnTo>
                      <a:pt x="0" y="0"/>
                    </a:lnTo>
                    <a:lnTo>
                      <a:pt x="1656" y="0"/>
                    </a:lnTo>
                    <a:lnTo>
                      <a:pt x="1656" y="962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5">
                    <a:alpha val="50000"/>
                  </a:schemeClr>
                </a:outerShdw>
              </a:effectLst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17"/>
              <p:cNvSpPr/>
              <p:nvPr/>
            </p:nvSpPr>
            <p:spPr>
              <a:xfrm>
                <a:off x="8926560" y="3522600"/>
                <a:ext cx="569880" cy="206280"/>
              </a:xfrm>
              <a:custGeom>
                <a:rect b="b" l="l" r="r" t="t"/>
                <a:pathLst>
                  <a:path extrusionOk="0" h="573" w="1583">
                    <a:moveTo>
                      <a:pt x="0" y="0"/>
                    </a:moveTo>
                    <a:lnTo>
                      <a:pt x="786" y="573"/>
                    </a:lnTo>
                    <a:lnTo>
                      <a:pt x="158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5">
                    <a:alpha val="50000"/>
                  </a:schemeClr>
                </a:outerShdw>
              </a:effectLst>
            </p:spPr>
            <p:txBody>
              <a:bodyPr anchorCtr="1" anchor="ctr" bIns="47875" lIns="92875" spcFirstLastPara="1" rIns="92875" wrap="square" tIns="47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17"/>
              <p:cNvSpPr/>
              <p:nvPr/>
            </p:nvSpPr>
            <p:spPr>
              <a:xfrm>
                <a:off x="8926560" y="3651480"/>
                <a:ext cx="176760" cy="181800"/>
              </a:xfrm>
              <a:custGeom>
                <a:rect b="b" l="l" r="r" t="t"/>
                <a:pathLst>
                  <a:path extrusionOk="0" h="505" w="491">
                    <a:moveTo>
                      <a:pt x="0" y="505"/>
                    </a:moveTo>
                    <a:lnTo>
                      <a:pt x="491" y="0"/>
                    </a:lnTo>
                    <a:lnTo>
                      <a:pt x="0" y="50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5">
                    <a:alpha val="50000"/>
                  </a:schemeClr>
                </a:outerShdw>
              </a:effectLst>
            </p:spPr>
            <p:txBody>
              <a:bodyPr anchorCtr="1" anchor="ctr" bIns="47875" lIns="92875" spcFirstLastPara="1" rIns="92875" wrap="square" tIns="47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17"/>
              <p:cNvSpPr/>
              <p:nvPr/>
            </p:nvSpPr>
            <p:spPr>
              <a:xfrm>
                <a:off x="9319680" y="3651480"/>
                <a:ext cx="176760" cy="181800"/>
              </a:xfrm>
              <a:custGeom>
                <a:rect b="b" l="l" r="r" t="t"/>
                <a:pathLst>
                  <a:path extrusionOk="0" h="505" w="491">
                    <a:moveTo>
                      <a:pt x="491" y="505"/>
                    </a:moveTo>
                    <a:lnTo>
                      <a:pt x="0" y="0"/>
                    </a:lnTo>
                    <a:lnTo>
                      <a:pt x="491" y="50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5">
                    <a:alpha val="50000"/>
                  </a:schemeClr>
                </a:outerShdw>
              </a:effectLst>
            </p:spPr>
            <p:txBody>
              <a:bodyPr anchorCtr="1" anchor="ctr" bIns="47875" lIns="92875" spcFirstLastPara="1" rIns="92875" wrap="square" tIns="47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93" name="Google Shape;393;p17"/>
          <p:cNvGrpSpPr/>
          <p:nvPr/>
        </p:nvGrpSpPr>
        <p:grpSpPr>
          <a:xfrm>
            <a:off x="8424010" y="841722"/>
            <a:ext cx="709920" cy="236520"/>
            <a:chOff x="5304960" y="763560"/>
            <a:chExt cx="709920" cy="236520"/>
          </a:xfrm>
        </p:grpSpPr>
        <p:sp>
          <p:nvSpPr>
            <p:cNvPr id="394" name="Google Shape;394;p17"/>
            <p:cNvSpPr/>
            <p:nvPr/>
          </p:nvSpPr>
          <p:spPr>
            <a:xfrm>
              <a:off x="5993640" y="763560"/>
              <a:ext cx="21240" cy="20520"/>
            </a:xfrm>
            <a:custGeom>
              <a:rect b="b" l="l" r="r" t="t"/>
              <a:pathLst>
                <a:path extrusionOk="0" h="58" w="60">
                  <a:moveTo>
                    <a:pt x="0" y="29"/>
                  </a:move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29"/>
                  </a:cubicBezTo>
                  <a:cubicBezTo>
                    <a:pt x="60" y="45"/>
                    <a:pt x="46" y="58"/>
                    <a:pt x="30" y="58"/>
                  </a:cubicBezTo>
                  <a:cubicBezTo>
                    <a:pt x="14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7"/>
            <p:cNvSpPr/>
            <p:nvPr/>
          </p:nvSpPr>
          <p:spPr>
            <a:xfrm>
              <a:off x="5856120" y="763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9" y="13"/>
                    <a:pt x="59" y="29"/>
                  </a:cubicBezTo>
                  <a:cubicBezTo>
                    <a:pt x="59" y="45"/>
                    <a:pt x="45" y="58"/>
                    <a:pt x="29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7"/>
            <p:cNvSpPr/>
            <p:nvPr/>
          </p:nvSpPr>
          <p:spPr>
            <a:xfrm>
              <a:off x="5718240" y="763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30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7"/>
            <p:cNvSpPr/>
            <p:nvPr/>
          </p:nvSpPr>
          <p:spPr>
            <a:xfrm>
              <a:off x="5580360" y="763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30" y="58"/>
                  </a:cubicBezTo>
                  <a:cubicBezTo>
                    <a:pt x="14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7"/>
            <p:cNvSpPr/>
            <p:nvPr/>
          </p:nvSpPr>
          <p:spPr>
            <a:xfrm>
              <a:off x="5442840" y="763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29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7"/>
            <p:cNvSpPr/>
            <p:nvPr/>
          </p:nvSpPr>
          <p:spPr>
            <a:xfrm>
              <a:off x="5304960" y="763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29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7"/>
            <p:cNvSpPr/>
            <p:nvPr/>
          </p:nvSpPr>
          <p:spPr>
            <a:xfrm>
              <a:off x="5993640" y="871560"/>
              <a:ext cx="21240" cy="20520"/>
            </a:xfrm>
            <a:custGeom>
              <a:rect b="b" l="l" r="r" t="t"/>
              <a:pathLst>
                <a:path extrusionOk="0" h="58" w="60">
                  <a:moveTo>
                    <a:pt x="0" y="29"/>
                  </a:move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29"/>
                  </a:cubicBezTo>
                  <a:cubicBezTo>
                    <a:pt x="60" y="45"/>
                    <a:pt x="46" y="58"/>
                    <a:pt x="30" y="58"/>
                  </a:cubicBezTo>
                  <a:cubicBezTo>
                    <a:pt x="14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7"/>
            <p:cNvSpPr/>
            <p:nvPr/>
          </p:nvSpPr>
          <p:spPr>
            <a:xfrm>
              <a:off x="5856120" y="871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9" y="13"/>
                    <a:pt x="59" y="29"/>
                  </a:cubicBezTo>
                  <a:cubicBezTo>
                    <a:pt x="59" y="45"/>
                    <a:pt x="45" y="58"/>
                    <a:pt x="29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7"/>
            <p:cNvSpPr/>
            <p:nvPr/>
          </p:nvSpPr>
          <p:spPr>
            <a:xfrm>
              <a:off x="5718240" y="871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30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7"/>
            <p:cNvSpPr/>
            <p:nvPr/>
          </p:nvSpPr>
          <p:spPr>
            <a:xfrm>
              <a:off x="5580360" y="871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30" y="58"/>
                  </a:cubicBezTo>
                  <a:cubicBezTo>
                    <a:pt x="14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7"/>
            <p:cNvSpPr/>
            <p:nvPr/>
          </p:nvSpPr>
          <p:spPr>
            <a:xfrm>
              <a:off x="5442840" y="871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29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7"/>
            <p:cNvSpPr/>
            <p:nvPr/>
          </p:nvSpPr>
          <p:spPr>
            <a:xfrm>
              <a:off x="5304960" y="871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29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7"/>
            <p:cNvSpPr/>
            <p:nvPr/>
          </p:nvSpPr>
          <p:spPr>
            <a:xfrm>
              <a:off x="5993640" y="979560"/>
              <a:ext cx="21240" cy="20520"/>
            </a:xfrm>
            <a:custGeom>
              <a:rect b="b" l="l" r="r" t="t"/>
              <a:pathLst>
                <a:path extrusionOk="0" h="58" w="60">
                  <a:moveTo>
                    <a:pt x="0" y="29"/>
                  </a:move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29"/>
                  </a:cubicBezTo>
                  <a:cubicBezTo>
                    <a:pt x="60" y="45"/>
                    <a:pt x="46" y="58"/>
                    <a:pt x="30" y="58"/>
                  </a:cubicBezTo>
                  <a:cubicBezTo>
                    <a:pt x="14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7"/>
            <p:cNvSpPr/>
            <p:nvPr/>
          </p:nvSpPr>
          <p:spPr>
            <a:xfrm>
              <a:off x="5856120" y="979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9" y="13"/>
                    <a:pt x="59" y="29"/>
                  </a:cubicBezTo>
                  <a:cubicBezTo>
                    <a:pt x="59" y="45"/>
                    <a:pt x="45" y="58"/>
                    <a:pt x="29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7"/>
            <p:cNvSpPr/>
            <p:nvPr/>
          </p:nvSpPr>
          <p:spPr>
            <a:xfrm>
              <a:off x="5718240" y="979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30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7"/>
            <p:cNvSpPr/>
            <p:nvPr/>
          </p:nvSpPr>
          <p:spPr>
            <a:xfrm>
              <a:off x="5580360" y="979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30" y="58"/>
                  </a:cubicBezTo>
                  <a:cubicBezTo>
                    <a:pt x="14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7"/>
            <p:cNvSpPr/>
            <p:nvPr/>
          </p:nvSpPr>
          <p:spPr>
            <a:xfrm>
              <a:off x="5442840" y="979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29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7"/>
            <p:cNvSpPr/>
            <p:nvPr/>
          </p:nvSpPr>
          <p:spPr>
            <a:xfrm>
              <a:off x="5304960" y="979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29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2" name="Google Shape;412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18"/>
          <p:cNvGrpSpPr/>
          <p:nvPr/>
        </p:nvGrpSpPr>
        <p:grpSpPr>
          <a:xfrm>
            <a:off x="238125" y="238200"/>
            <a:ext cx="8667773" cy="4667101"/>
            <a:chOff x="238125" y="238200"/>
            <a:chExt cx="8667773" cy="4667101"/>
          </a:xfrm>
        </p:grpSpPr>
        <p:sp>
          <p:nvSpPr>
            <p:cNvPr id="415" name="Google Shape;415;p18"/>
            <p:cNvSpPr/>
            <p:nvPr/>
          </p:nvSpPr>
          <p:spPr>
            <a:xfrm>
              <a:off x="238125" y="238200"/>
              <a:ext cx="8667773" cy="4667101"/>
            </a:xfrm>
            <a:custGeom>
              <a:rect b="b" l="l" r="r" t="t"/>
              <a:pathLst>
                <a:path extrusionOk="0" h="3091" w="4122">
                  <a:moveTo>
                    <a:pt x="4122" y="3091"/>
                  </a:moveTo>
                  <a:lnTo>
                    <a:pt x="0" y="3091"/>
                  </a:lnTo>
                  <a:lnTo>
                    <a:pt x="0" y="0"/>
                  </a:lnTo>
                  <a:lnTo>
                    <a:pt x="4122" y="0"/>
                  </a:lnTo>
                  <a:lnTo>
                    <a:pt x="4122" y="3091"/>
                  </a:lnTo>
                  <a:close/>
                </a:path>
              </a:pathLst>
            </a:custGeom>
            <a:solidFill>
              <a:schemeClr val="lt2"/>
            </a:solidFill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  <a:effectLst>
              <a:outerShdw rotWithShape="0" algn="bl" dir="3060000" dist="114300">
                <a:schemeClr val="accent5"/>
              </a:outerShdw>
            </a:effectLst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8"/>
            <p:cNvSpPr/>
            <p:nvPr/>
          </p:nvSpPr>
          <p:spPr>
            <a:xfrm>
              <a:off x="238126" y="691061"/>
              <a:ext cx="8667762" cy="163800"/>
            </a:xfrm>
            <a:custGeom>
              <a:rect b="b" l="l" r="r" t="t"/>
              <a:pathLst>
                <a:path extrusionOk="0" h="120000" w="4122">
                  <a:moveTo>
                    <a:pt x="0" y="0"/>
                  </a:moveTo>
                  <a:lnTo>
                    <a:pt x="412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7" name="Google Shape;417;p18"/>
            <p:cNvGrpSpPr/>
            <p:nvPr/>
          </p:nvGrpSpPr>
          <p:grpSpPr>
            <a:xfrm>
              <a:off x="397155" y="400429"/>
              <a:ext cx="762108" cy="132273"/>
              <a:chOff x="854747" y="683821"/>
              <a:chExt cx="678575" cy="117775"/>
            </a:xfrm>
          </p:grpSpPr>
          <p:sp>
            <p:nvSpPr>
              <p:cNvPr id="418" name="Google Shape;418;p18"/>
              <p:cNvSpPr/>
              <p:nvPr/>
            </p:nvSpPr>
            <p:spPr>
              <a:xfrm>
                <a:off x="854747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18"/>
              <p:cNvSpPr/>
              <p:nvPr/>
            </p:nvSpPr>
            <p:spPr>
              <a:xfrm>
                <a:off x="1134693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2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2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18"/>
              <p:cNvSpPr/>
              <p:nvPr/>
            </p:nvSpPr>
            <p:spPr>
              <a:xfrm>
                <a:off x="1415545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5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5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1" name="Google Shape;421;p18"/>
            <p:cNvGrpSpPr/>
            <p:nvPr/>
          </p:nvGrpSpPr>
          <p:grpSpPr>
            <a:xfrm>
              <a:off x="8510002" y="352415"/>
              <a:ext cx="228440" cy="228440"/>
              <a:chOff x="4862880" y="3103920"/>
              <a:chExt cx="708121" cy="708121"/>
            </a:xfrm>
          </p:grpSpPr>
          <p:sp>
            <p:nvSpPr>
              <p:cNvPr id="422" name="Google Shape;422;p18"/>
              <p:cNvSpPr/>
              <p:nvPr/>
            </p:nvSpPr>
            <p:spPr>
              <a:xfrm>
                <a:off x="4862880" y="3103920"/>
                <a:ext cx="708121" cy="708121"/>
              </a:xfrm>
              <a:custGeom>
                <a:rect b="b" l="l" r="r" t="t"/>
                <a:pathLst>
                  <a:path extrusionOk="0" h="1968" w="1968">
                    <a:moveTo>
                      <a:pt x="1968" y="0"/>
                    </a:moveTo>
                    <a:lnTo>
                      <a:pt x="0" y="0"/>
                    </a:lnTo>
                    <a:lnTo>
                      <a:pt x="0" y="1968"/>
                    </a:lnTo>
                    <a:lnTo>
                      <a:pt x="1968" y="1968"/>
                    </a:lnTo>
                    <a:lnTo>
                      <a:pt x="1968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23" name="Google Shape;423;p18"/>
              <p:cNvGrpSpPr/>
              <p:nvPr/>
            </p:nvGrpSpPr>
            <p:grpSpPr>
              <a:xfrm>
                <a:off x="4862880" y="3103920"/>
                <a:ext cx="708121" cy="708121"/>
                <a:chOff x="4862880" y="3103920"/>
                <a:chExt cx="708121" cy="708121"/>
              </a:xfrm>
            </p:grpSpPr>
            <p:sp>
              <p:nvSpPr>
                <p:cNvPr id="424" name="Google Shape;424;p18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0" y="0"/>
                      </a:moveTo>
                      <a:lnTo>
                        <a:pt x="1968" y="19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" name="Google Shape;425;p18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1968" y="0"/>
                      </a:moveTo>
                      <a:lnTo>
                        <a:pt x="0" y="1968"/>
                      </a:lnTo>
                      <a:lnTo>
                        <a:pt x="1968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426" name="Google Shape;426;p18"/>
          <p:cNvSpPr txBox="1"/>
          <p:nvPr>
            <p:ph type="title"/>
          </p:nvPr>
        </p:nvSpPr>
        <p:spPr>
          <a:xfrm>
            <a:off x="720000" y="673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7" name="Google Shape;427;p18"/>
          <p:cNvSpPr/>
          <p:nvPr/>
        </p:nvSpPr>
        <p:spPr>
          <a:xfrm>
            <a:off x="0" y="1796385"/>
            <a:ext cx="506880" cy="506880"/>
          </a:xfrm>
          <a:custGeom>
            <a:rect b="b" l="l" r="r" t="t"/>
            <a:pathLst>
              <a:path extrusionOk="0" h="1408" w="1408">
                <a:moveTo>
                  <a:pt x="704" y="952"/>
                </a:moveTo>
                <a:cubicBezTo>
                  <a:pt x="568" y="952"/>
                  <a:pt x="457" y="841"/>
                  <a:pt x="457" y="704"/>
                </a:cubicBezTo>
                <a:cubicBezTo>
                  <a:pt x="457" y="568"/>
                  <a:pt x="568" y="456"/>
                  <a:pt x="704" y="456"/>
                </a:cubicBezTo>
                <a:cubicBezTo>
                  <a:pt x="842" y="456"/>
                  <a:pt x="953" y="568"/>
                  <a:pt x="953" y="704"/>
                </a:cubicBezTo>
                <a:cubicBezTo>
                  <a:pt x="953" y="841"/>
                  <a:pt x="842" y="952"/>
                  <a:pt x="704" y="952"/>
                </a:cubicBezTo>
                <a:moveTo>
                  <a:pt x="1408" y="874"/>
                </a:moveTo>
                <a:lnTo>
                  <a:pt x="1408" y="535"/>
                </a:lnTo>
                <a:lnTo>
                  <a:pt x="1267" y="535"/>
                </a:lnTo>
                <a:cubicBezTo>
                  <a:pt x="1255" y="497"/>
                  <a:pt x="1240" y="461"/>
                  <a:pt x="1222" y="427"/>
                </a:cubicBezTo>
                <a:lnTo>
                  <a:pt x="1322" y="326"/>
                </a:lnTo>
                <a:lnTo>
                  <a:pt x="1083" y="87"/>
                </a:lnTo>
                <a:lnTo>
                  <a:pt x="982" y="187"/>
                </a:lnTo>
                <a:cubicBezTo>
                  <a:pt x="948" y="169"/>
                  <a:pt x="912" y="154"/>
                  <a:pt x="874" y="143"/>
                </a:cubicBezTo>
                <a:lnTo>
                  <a:pt x="874" y="0"/>
                </a:lnTo>
                <a:lnTo>
                  <a:pt x="535" y="0"/>
                </a:lnTo>
                <a:lnTo>
                  <a:pt x="535" y="143"/>
                </a:lnTo>
                <a:cubicBezTo>
                  <a:pt x="497" y="154"/>
                  <a:pt x="461" y="169"/>
                  <a:pt x="427" y="187"/>
                </a:cubicBezTo>
                <a:lnTo>
                  <a:pt x="326" y="87"/>
                </a:lnTo>
                <a:lnTo>
                  <a:pt x="87" y="326"/>
                </a:lnTo>
                <a:lnTo>
                  <a:pt x="188" y="427"/>
                </a:lnTo>
                <a:cubicBezTo>
                  <a:pt x="169" y="461"/>
                  <a:pt x="154" y="497"/>
                  <a:pt x="143" y="535"/>
                </a:cubicBezTo>
                <a:lnTo>
                  <a:pt x="0" y="535"/>
                </a:lnTo>
                <a:lnTo>
                  <a:pt x="0" y="874"/>
                </a:lnTo>
                <a:lnTo>
                  <a:pt x="143" y="874"/>
                </a:lnTo>
                <a:cubicBezTo>
                  <a:pt x="154" y="911"/>
                  <a:pt x="169" y="948"/>
                  <a:pt x="188" y="982"/>
                </a:cubicBezTo>
                <a:lnTo>
                  <a:pt x="87" y="1082"/>
                </a:lnTo>
                <a:lnTo>
                  <a:pt x="326" y="1322"/>
                </a:lnTo>
                <a:lnTo>
                  <a:pt x="427" y="1222"/>
                </a:lnTo>
                <a:cubicBezTo>
                  <a:pt x="461" y="1240"/>
                  <a:pt x="497" y="1255"/>
                  <a:pt x="535" y="1266"/>
                </a:cubicBezTo>
                <a:lnTo>
                  <a:pt x="535" y="1408"/>
                </a:lnTo>
                <a:lnTo>
                  <a:pt x="874" y="1408"/>
                </a:lnTo>
                <a:lnTo>
                  <a:pt x="874" y="1266"/>
                </a:lnTo>
                <a:cubicBezTo>
                  <a:pt x="912" y="1255"/>
                  <a:pt x="948" y="1240"/>
                  <a:pt x="982" y="1222"/>
                </a:cubicBezTo>
                <a:lnTo>
                  <a:pt x="1083" y="1322"/>
                </a:lnTo>
                <a:lnTo>
                  <a:pt x="1322" y="1082"/>
                </a:lnTo>
                <a:lnTo>
                  <a:pt x="1222" y="982"/>
                </a:lnTo>
                <a:cubicBezTo>
                  <a:pt x="1240" y="948"/>
                  <a:pt x="1255" y="911"/>
                  <a:pt x="1267" y="874"/>
                </a:cubicBezTo>
                <a:lnTo>
                  <a:pt x="1408" y="874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8" name="Google Shape;428;p18"/>
          <p:cNvGrpSpPr/>
          <p:nvPr/>
        </p:nvGrpSpPr>
        <p:grpSpPr>
          <a:xfrm>
            <a:off x="8509001" y="4140114"/>
            <a:ext cx="341128" cy="415470"/>
            <a:chOff x="5364360" y="1325880"/>
            <a:chExt cx="530279" cy="645841"/>
          </a:xfrm>
        </p:grpSpPr>
        <p:sp>
          <p:nvSpPr>
            <p:cNvPr id="429" name="Google Shape;429;p18"/>
            <p:cNvSpPr/>
            <p:nvPr/>
          </p:nvSpPr>
          <p:spPr>
            <a:xfrm>
              <a:off x="5629680" y="1325880"/>
              <a:ext cx="300" cy="645841"/>
            </a:xfrm>
            <a:custGeom>
              <a:rect b="b" l="l" r="r" t="t"/>
              <a:pathLst>
                <a:path extrusionOk="0" h="1795" w="120000">
                  <a:moveTo>
                    <a:pt x="0" y="0"/>
                  </a:moveTo>
                  <a:lnTo>
                    <a:pt x="0" y="179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accent4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8"/>
            <p:cNvSpPr/>
            <p:nvPr/>
          </p:nvSpPr>
          <p:spPr>
            <a:xfrm>
              <a:off x="5364360" y="1648800"/>
              <a:ext cx="530279" cy="300"/>
            </a:xfrm>
            <a:custGeom>
              <a:rect b="b" l="l" r="r" t="t"/>
              <a:pathLst>
                <a:path extrusionOk="0" h="120000" w="1474">
                  <a:moveTo>
                    <a:pt x="1474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accent4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18"/>
            <p:cNvSpPr/>
            <p:nvPr/>
          </p:nvSpPr>
          <p:spPr>
            <a:xfrm>
              <a:off x="5442120" y="1461240"/>
              <a:ext cx="374761" cy="374761"/>
            </a:xfrm>
            <a:custGeom>
              <a:rect b="b" l="l" r="r" t="t"/>
              <a:pathLst>
                <a:path extrusionOk="0" h="1042" w="1042">
                  <a:moveTo>
                    <a:pt x="1042" y="0"/>
                  </a:moveTo>
                  <a:lnTo>
                    <a:pt x="0" y="1042"/>
                  </a:lnTo>
                  <a:lnTo>
                    <a:pt x="1042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accent4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8"/>
            <p:cNvSpPr/>
            <p:nvPr/>
          </p:nvSpPr>
          <p:spPr>
            <a:xfrm>
              <a:off x="5442120" y="1461240"/>
              <a:ext cx="374761" cy="374761"/>
            </a:xfrm>
            <a:custGeom>
              <a:rect b="b" l="l" r="r" t="t"/>
              <a:pathLst>
                <a:path extrusionOk="0" h="1042" w="1042">
                  <a:moveTo>
                    <a:pt x="1042" y="1042"/>
                  </a:moveTo>
                  <a:lnTo>
                    <a:pt x="0" y="0"/>
                  </a:lnTo>
                  <a:lnTo>
                    <a:pt x="1042" y="1042"/>
                  </a:lnTo>
                  <a:close/>
                </a:path>
              </a:pathLst>
            </a:custGeom>
            <a:noFill/>
            <a:ln cap="flat" cmpd="sng" w="12600">
              <a:solidFill>
                <a:schemeClr val="accent4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3" name="Google Shape;433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_1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19"/>
          <p:cNvGrpSpPr/>
          <p:nvPr/>
        </p:nvGrpSpPr>
        <p:grpSpPr>
          <a:xfrm>
            <a:off x="238125" y="238200"/>
            <a:ext cx="8667773" cy="4667101"/>
            <a:chOff x="238125" y="238200"/>
            <a:chExt cx="8667773" cy="4667101"/>
          </a:xfrm>
        </p:grpSpPr>
        <p:sp>
          <p:nvSpPr>
            <p:cNvPr id="436" name="Google Shape;436;p19"/>
            <p:cNvSpPr/>
            <p:nvPr/>
          </p:nvSpPr>
          <p:spPr>
            <a:xfrm>
              <a:off x="238125" y="238200"/>
              <a:ext cx="8667773" cy="4667101"/>
            </a:xfrm>
            <a:custGeom>
              <a:rect b="b" l="l" r="r" t="t"/>
              <a:pathLst>
                <a:path extrusionOk="0" h="3091" w="4122">
                  <a:moveTo>
                    <a:pt x="4122" y="3091"/>
                  </a:moveTo>
                  <a:lnTo>
                    <a:pt x="0" y="3091"/>
                  </a:lnTo>
                  <a:lnTo>
                    <a:pt x="0" y="0"/>
                  </a:lnTo>
                  <a:lnTo>
                    <a:pt x="4122" y="0"/>
                  </a:lnTo>
                  <a:lnTo>
                    <a:pt x="4122" y="3091"/>
                  </a:lnTo>
                  <a:close/>
                </a:path>
              </a:pathLst>
            </a:custGeom>
            <a:solidFill>
              <a:schemeClr val="lt2"/>
            </a:solidFill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  <a:effectLst>
              <a:outerShdw rotWithShape="0" algn="bl" dir="3060000" dist="114300">
                <a:schemeClr val="accent5"/>
              </a:outerShdw>
            </a:effectLst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9"/>
            <p:cNvSpPr/>
            <p:nvPr/>
          </p:nvSpPr>
          <p:spPr>
            <a:xfrm>
              <a:off x="238126" y="691061"/>
              <a:ext cx="8667762" cy="163800"/>
            </a:xfrm>
            <a:custGeom>
              <a:rect b="b" l="l" r="r" t="t"/>
              <a:pathLst>
                <a:path extrusionOk="0" h="120000" w="4122">
                  <a:moveTo>
                    <a:pt x="0" y="0"/>
                  </a:moveTo>
                  <a:lnTo>
                    <a:pt x="412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8" name="Google Shape;438;p19"/>
            <p:cNvGrpSpPr/>
            <p:nvPr/>
          </p:nvGrpSpPr>
          <p:grpSpPr>
            <a:xfrm>
              <a:off x="397155" y="400429"/>
              <a:ext cx="762108" cy="132273"/>
              <a:chOff x="854747" y="683821"/>
              <a:chExt cx="678575" cy="117775"/>
            </a:xfrm>
          </p:grpSpPr>
          <p:sp>
            <p:nvSpPr>
              <p:cNvPr id="439" name="Google Shape;439;p19"/>
              <p:cNvSpPr/>
              <p:nvPr/>
            </p:nvSpPr>
            <p:spPr>
              <a:xfrm>
                <a:off x="854747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19"/>
              <p:cNvSpPr/>
              <p:nvPr/>
            </p:nvSpPr>
            <p:spPr>
              <a:xfrm>
                <a:off x="1134693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2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2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19"/>
              <p:cNvSpPr/>
              <p:nvPr/>
            </p:nvSpPr>
            <p:spPr>
              <a:xfrm>
                <a:off x="1415545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5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5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2" name="Google Shape;442;p19"/>
            <p:cNvGrpSpPr/>
            <p:nvPr/>
          </p:nvGrpSpPr>
          <p:grpSpPr>
            <a:xfrm>
              <a:off x="8510002" y="352415"/>
              <a:ext cx="228440" cy="228440"/>
              <a:chOff x="4862880" y="3103920"/>
              <a:chExt cx="708121" cy="708121"/>
            </a:xfrm>
          </p:grpSpPr>
          <p:sp>
            <p:nvSpPr>
              <p:cNvPr id="443" name="Google Shape;443;p19"/>
              <p:cNvSpPr/>
              <p:nvPr/>
            </p:nvSpPr>
            <p:spPr>
              <a:xfrm>
                <a:off x="4862880" y="3103920"/>
                <a:ext cx="708121" cy="708121"/>
              </a:xfrm>
              <a:custGeom>
                <a:rect b="b" l="l" r="r" t="t"/>
                <a:pathLst>
                  <a:path extrusionOk="0" h="1968" w="1968">
                    <a:moveTo>
                      <a:pt x="1968" y="0"/>
                    </a:moveTo>
                    <a:lnTo>
                      <a:pt x="0" y="0"/>
                    </a:lnTo>
                    <a:lnTo>
                      <a:pt x="0" y="1968"/>
                    </a:lnTo>
                    <a:lnTo>
                      <a:pt x="1968" y="1968"/>
                    </a:lnTo>
                    <a:lnTo>
                      <a:pt x="1968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44" name="Google Shape;444;p19"/>
              <p:cNvGrpSpPr/>
              <p:nvPr/>
            </p:nvGrpSpPr>
            <p:grpSpPr>
              <a:xfrm>
                <a:off x="4862880" y="3103920"/>
                <a:ext cx="708121" cy="708121"/>
                <a:chOff x="4862880" y="3103920"/>
                <a:chExt cx="708121" cy="708121"/>
              </a:xfrm>
            </p:grpSpPr>
            <p:sp>
              <p:nvSpPr>
                <p:cNvPr id="445" name="Google Shape;445;p19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0" y="0"/>
                      </a:moveTo>
                      <a:lnTo>
                        <a:pt x="1968" y="19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6" name="Google Shape;446;p19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1968" y="0"/>
                      </a:moveTo>
                      <a:lnTo>
                        <a:pt x="0" y="1968"/>
                      </a:lnTo>
                      <a:lnTo>
                        <a:pt x="1968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447" name="Google Shape;447;p19"/>
          <p:cNvSpPr txBox="1"/>
          <p:nvPr>
            <p:ph type="title"/>
          </p:nvPr>
        </p:nvSpPr>
        <p:spPr>
          <a:xfrm>
            <a:off x="720000" y="673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48" name="Google Shape;448;p19"/>
          <p:cNvGrpSpPr/>
          <p:nvPr/>
        </p:nvGrpSpPr>
        <p:grpSpPr>
          <a:xfrm flipH="1">
            <a:off x="8576765" y="2667863"/>
            <a:ext cx="512280" cy="783720"/>
            <a:chOff x="585290" y="1686913"/>
            <a:chExt cx="512280" cy="783720"/>
          </a:xfrm>
        </p:grpSpPr>
        <p:sp>
          <p:nvSpPr>
            <p:cNvPr id="449" name="Google Shape;449;p19"/>
            <p:cNvSpPr/>
            <p:nvPr/>
          </p:nvSpPr>
          <p:spPr>
            <a:xfrm>
              <a:off x="585290" y="1686913"/>
              <a:ext cx="171720" cy="195840"/>
            </a:xfrm>
            <a:custGeom>
              <a:rect b="b" l="l" r="r" t="t"/>
              <a:pathLst>
                <a:path extrusionOk="0" h="544" w="477">
                  <a:moveTo>
                    <a:pt x="477" y="0"/>
                  </a:moveTo>
                  <a:lnTo>
                    <a:pt x="0" y="0"/>
                  </a:lnTo>
                  <a:lnTo>
                    <a:pt x="0" y="544"/>
                  </a:lnTo>
                  <a:lnTo>
                    <a:pt x="477" y="544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9"/>
            <p:cNvSpPr/>
            <p:nvPr/>
          </p:nvSpPr>
          <p:spPr>
            <a:xfrm>
              <a:off x="585290" y="1882753"/>
              <a:ext cx="171720" cy="196200"/>
            </a:xfrm>
            <a:custGeom>
              <a:rect b="b" l="l" r="r" t="t"/>
              <a:pathLst>
                <a:path extrusionOk="0" h="545" w="477">
                  <a:moveTo>
                    <a:pt x="477" y="0"/>
                  </a:moveTo>
                  <a:lnTo>
                    <a:pt x="0" y="0"/>
                  </a:lnTo>
                  <a:lnTo>
                    <a:pt x="0" y="545"/>
                  </a:lnTo>
                  <a:lnTo>
                    <a:pt x="477" y="545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9"/>
            <p:cNvSpPr/>
            <p:nvPr/>
          </p:nvSpPr>
          <p:spPr>
            <a:xfrm>
              <a:off x="585290" y="2078953"/>
              <a:ext cx="171720" cy="195840"/>
            </a:xfrm>
            <a:custGeom>
              <a:rect b="b" l="l" r="r" t="t"/>
              <a:pathLst>
                <a:path extrusionOk="0" h="544" w="477">
                  <a:moveTo>
                    <a:pt x="477" y="0"/>
                  </a:moveTo>
                  <a:lnTo>
                    <a:pt x="0" y="0"/>
                  </a:lnTo>
                  <a:lnTo>
                    <a:pt x="0" y="544"/>
                  </a:lnTo>
                  <a:lnTo>
                    <a:pt x="477" y="544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9"/>
            <p:cNvSpPr/>
            <p:nvPr/>
          </p:nvSpPr>
          <p:spPr>
            <a:xfrm>
              <a:off x="585290" y="2274793"/>
              <a:ext cx="171720" cy="195840"/>
            </a:xfrm>
            <a:custGeom>
              <a:rect b="b" l="l" r="r" t="t"/>
              <a:pathLst>
                <a:path extrusionOk="0" h="544" w="477">
                  <a:moveTo>
                    <a:pt x="477" y="0"/>
                  </a:moveTo>
                  <a:lnTo>
                    <a:pt x="0" y="0"/>
                  </a:lnTo>
                  <a:lnTo>
                    <a:pt x="0" y="544"/>
                  </a:lnTo>
                  <a:lnTo>
                    <a:pt x="477" y="544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3" name="Google Shape;453;p19"/>
            <p:cNvGrpSpPr/>
            <p:nvPr/>
          </p:nvGrpSpPr>
          <p:grpSpPr>
            <a:xfrm>
              <a:off x="688970" y="1749913"/>
              <a:ext cx="408600" cy="485280"/>
              <a:chOff x="7171920" y="1188000"/>
              <a:chExt cx="408600" cy="485280"/>
            </a:xfrm>
          </p:grpSpPr>
          <p:sp>
            <p:nvSpPr>
              <p:cNvPr id="454" name="Google Shape;454;p19"/>
              <p:cNvSpPr/>
              <p:nvPr/>
            </p:nvSpPr>
            <p:spPr>
              <a:xfrm>
                <a:off x="7171920" y="1310400"/>
                <a:ext cx="306720" cy="362880"/>
              </a:xfrm>
              <a:custGeom>
                <a:rect b="b" l="l" r="r" t="t"/>
                <a:pathLst>
                  <a:path extrusionOk="0" h="1008" w="852">
                    <a:moveTo>
                      <a:pt x="52" y="979"/>
                    </a:moveTo>
                    <a:lnTo>
                      <a:pt x="29" y="954"/>
                    </a:lnTo>
                    <a:cubicBezTo>
                      <a:pt x="-9" y="914"/>
                      <a:pt x="-10" y="847"/>
                      <a:pt x="25" y="805"/>
                    </a:cubicBezTo>
                    <a:lnTo>
                      <a:pt x="689" y="8"/>
                    </a:lnTo>
                    <a:cubicBezTo>
                      <a:pt x="697" y="-2"/>
                      <a:pt x="710" y="-2"/>
                      <a:pt x="719" y="7"/>
                    </a:cubicBezTo>
                    <a:lnTo>
                      <a:pt x="846" y="144"/>
                    </a:lnTo>
                    <a:cubicBezTo>
                      <a:pt x="854" y="153"/>
                      <a:pt x="854" y="168"/>
                      <a:pt x="846" y="178"/>
                    </a:cubicBezTo>
                    <a:lnTo>
                      <a:pt x="182" y="975"/>
                    </a:lnTo>
                    <a:cubicBezTo>
                      <a:pt x="147" y="1018"/>
                      <a:pt x="89" y="1019"/>
                      <a:pt x="52" y="979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47875" lIns="92875" spcFirstLastPara="1" rIns="92875" wrap="square" tIns="47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19"/>
              <p:cNvSpPr/>
              <p:nvPr/>
            </p:nvSpPr>
            <p:spPr>
              <a:xfrm>
                <a:off x="7371000" y="1272600"/>
                <a:ext cx="147240" cy="159480"/>
              </a:xfrm>
              <a:custGeom>
                <a:rect b="b" l="l" r="r" t="t"/>
                <a:pathLst>
                  <a:path extrusionOk="0" h="443" w="409">
                    <a:moveTo>
                      <a:pt x="0" y="0"/>
                    </a:moveTo>
                    <a:lnTo>
                      <a:pt x="409" y="443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47875" lIns="92875" spcFirstLastPara="1" rIns="92875" wrap="square" tIns="47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19"/>
              <p:cNvSpPr/>
              <p:nvPr/>
            </p:nvSpPr>
            <p:spPr>
              <a:xfrm>
                <a:off x="7408080" y="1188000"/>
                <a:ext cx="172440" cy="199800"/>
              </a:xfrm>
              <a:custGeom>
                <a:rect b="b" l="l" r="r" t="t"/>
                <a:pathLst>
                  <a:path extrusionOk="0" h="555" w="479">
                    <a:moveTo>
                      <a:pt x="193" y="555"/>
                    </a:moveTo>
                    <a:lnTo>
                      <a:pt x="0" y="347"/>
                    </a:lnTo>
                    <a:lnTo>
                      <a:pt x="255" y="40"/>
                    </a:lnTo>
                    <a:cubicBezTo>
                      <a:pt x="299" y="-12"/>
                      <a:pt x="370" y="-14"/>
                      <a:pt x="416" y="36"/>
                    </a:cubicBezTo>
                    <a:lnTo>
                      <a:pt x="444" y="66"/>
                    </a:lnTo>
                    <a:cubicBezTo>
                      <a:pt x="490" y="115"/>
                      <a:pt x="491" y="197"/>
                      <a:pt x="448" y="249"/>
                    </a:cubicBezTo>
                    <a:lnTo>
                      <a:pt x="193" y="55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57" name="Google Shape;457;p19"/>
          <p:cNvGrpSpPr/>
          <p:nvPr/>
        </p:nvGrpSpPr>
        <p:grpSpPr>
          <a:xfrm>
            <a:off x="414905" y="790340"/>
            <a:ext cx="122400" cy="729000"/>
            <a:chOff x="5663880" y="1684440"/>
            <a:chExt cx="122400" cy="729000"/>
          </a:xfrm>
        </p:grpSpPr>
        <p:sp>
          <p:nvSpPr>
            <p:cNvPr id="458" name="Google Shape;458;p19"/>
            <p:cNvSpPr/>
            <p:nvPr/>
          </p:nvSpPr>
          <p:spPr>
            <a:xfrm>
              <a:off x="5715360" y="1684440"/>
              <a:ext cx="0" cy="729000"/>
            </a:xfrm>
            <a:custGeom>
              <a:rect b="b" l="l" r="r" t="t"/>
              <a:pathLst>
                <a:path extrusionOk="0" h="2025" w="120000">
                  <a:moveTo>
                    <a:pt x="0" y="0"/>
                  </a:moveTo>
                  <a:lnTo>
                    <a:pt x="0" y="202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47875" lIns="92875" spcFirstLastPara="1" rIns="92875" wrap="square" tIns="478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19"/>
            <p:cNvSpPr/>
            <p:nvPr/>
          </p:nvSpPr>
          <p:spPr>
            <a:xfrm>
              <a:off x="5683320" y="2183400"/>
              <a:ext cx="102960" cy="102960"/>
            </a:xfrm>
            <a:custGeom>
              <a:rect b="b" l="l" r="r" t="t"/>
              <a:pathLst>
                <a:path extrusionOk="0" h="286" w="286">
                  <a:moveTo>
                    <a:pt x="286" y="143"/>
                  </a:moveTo>
                  <a:cubicBezTo>
                    <a:pt x="286" y="64"/>
                    <a:pt x="222" y="0"/>
                    <a:pt x="143" y="0"/>
                  </a:cubicBezTo>
                  <a:cubicBezTo>
                    <a:pt x="64" y="0"/>
                    <a:pt x="0" y="64"/>
                    <a:pt x="0" y="143"/>
                  </a:cubicBezTo>
                  <a:cubicBezTo>
                    <a:pt x="0" y="221"/>
                    <a:pt x="64" y="286"/>
                    <a:pt x="143" y="286"/>
                  </a:cubicBezTo>
                  <a:cubicBezTo>
                    <a:pt x="222" y="286"/>
                    <a:pt x="286" y="221"/>
                    <a:pt x="286" y="1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9"/>
            <p:cNvSpPr/>
            <p:nvPr/>
          </p:nvSpPr>
          <p:spPr>
            <a:xfrm>
              <a:off x="5663880" y="2163600"/>
              <a:ext cx="102960" cy="102960"/>
            </a:xfrm>
            <a:custGeom>
              <a:rect b="b" l="l" r="r" t="t"/>
              <a:pathLst>
                <a:path extrusionOk="0" h="286" w="286">
                  <a:moveTo>
                    <a:pt x="286" y="143"/>
                  </a:moveTo>
                  <a:cubicBezTo>
                    <a:pt x="286" y="65"/>
                    <a:pt x="222" y="0"/>
                    <a:pt x="143" y="0"/>
                  </a:cubicBezTo>
                  <a:cubicBezTo>
                    <a:pt x="64" y="0"/>
                    <a:pt x="0" y="65"/>
                    <a:pt x="0" y="143"/>
                  </a:cubicBezTo>
                  <a:cubicBezTo>
                    <a:pt x="0" y="223"/>
                    <a:pt x="64" y="286"/>
                    <a:pt x="143" y="286"/>
                  </a:cubicBezTo>
                  <a:cubicBezTo>
                    <a:pt x="222" y="286"/>
                    <a:pt x="286" y="223"/>
                    <a:pt x="286" y="1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1" name="Google Shape;461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" name="Google Shape;463;p20"/>
          <p:cNvGrpSpPr/>
          <p:nvPr/>
        </p:nvGrpSpPr>
        <p:grpSpPr>
          <a:xfrm>
            <a:off x="238125" y="238200"/>
            <a:ext cx="8667773" cy="4667101"/>
            <a:chOff x="238125" y="238200"/>
            <a:chExt cx="8667773" cy="4667101"/>
          </a:xfrm>
        </p:grpSpPr>
        <p:sp>
          <p:nvSpPr>
            <p:cNvPr id="464" name="Google Shape;464;p20"/>
            <p:cNvSpPr/>
            <p:nvPr/>
          </p:nvSpPr>
          <p:spPr>
            <a:xfrm>
              <a:off x="238125" y="238200"/>
              <a:ext cx="8667773" cy="4667101"/>
            </a:xfrm>
            <a:custGeom>
              <a:rect b="b" l="l" r="r" t="t"/>
              <a:pathLst>
                <a:path extrusionOk="0" h="3091" w="4122">
                  <a:moveTo>
                    <a:pt x="4122" y="3091"/>
                  </a:moveTo>
                  <a:lnTo>
                    <a:pt x="0" y="3091"/>
                  </a:lnTo>
                  <a:lnTo>
                    <a:pt x="0" y="0"/>
                  </a:lnTo>
                  <a:lnTo>
                    <a:pt x="4122" y="0"/>
                  </a:lnTo>
                  <a:lnTo>
                    <a:pt x="4122" y="3091"/>
                  </a:lnTo>
                  <a:close/>
                </a:path>
              </a:pathLst>
            </a:custGeom>
            <a:solidFill>
              <a:schemeClr val="lt2"/>
            </a:solidFill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  <a:effectLst>
              <a:outerShdw rotWithShape="0" algn="bl" dir="3060000" dist="114300">
                <a:schemeClr val="accent5"/>
              </a:outerShdw>
            </a:effectLst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20"/>
            <p:cNvSpPr/>
            <p:nvPr/>
          </p:nvSpPr>
          <p:spPr>
            <a:xfrm>
              <a:off x="238126" y="691061"/>
              <a:ext cx="8667762" cy="163800"/>
            </a:xfrm>
            <a:custGeom>
              <a:rect b="b" l="l" r="r" t="t"/>
              <a:pathLst>
                <a:path extrusionOk="0" h="120000" w="4122">
                  <a:moveTo>
                    <a:pt x="0" y="0"/>
                  </a:moveTo>
                  <a:lnTo>
                    <a:pt x="412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6" name="Google Shape;466;p20"/>
            <p:cNvGrpSpPr/>
            <p:nvPr/>
          </p:nvGrpSpPr>
          <p:grpSpPr>
            <a:xfrm>
              <a:off x="397155" y="400429"/>
              <a:ext cx="762108" cy="132273"/>
              <a:chOff x="854747" y="683821"/>
              <a:chExt cx="678575" cy="117775"/>
            </a:xfrm>
          </p:grpSpPr>
          <p:sp>
            <p:nvSpPr>
              <p:cNvPr id="467" name="Google Shape;467;p20"/>
              <p:cNvSpPr/>
              <p:nvPr/>
            </p:nvSpPr>
            <p:spPr>
              <a:xfrm>
                <a:off x="854747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20"/>
              <p:cNvSpPr/>
              <p:nvPr/>
            </p:nvSpPr>
            <p:spPr>
              <a:xfrm>
                <a:off x="1134693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2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2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20"/>
              <p:cNvSpPr/>
              <p:nvPr/>
            </p:nvSpPr>
            <p:spPr>
              <a:xfrm>
                <a:off x="1415545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5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5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0" name="Google Shape;470;p20"/>
            <p:cNvGrpSpPr/>
            <p:nvPr/>
          </p:nvGrpSpPr>
          <p:grpSpPr>
            <a:xfrm>
              <a:off x="8510002" y="352415"/>
              <a:ext cx="228440" cy="228440"/>
              <a:chOff x="4862880" y="3103920"/>
              <a:chExt cx="708121" cy="708121"/>
            </a:xfrm>
          </p:grpSpPr>
          <p:sp>
            <p:nvSpPr>
              <p:cNvPr id="471" name="Google Shape;471;p20"/>
              <p:cNvSpPr/>
              <p:nvPr/>
            </p:nvSpPr>
            <p:spPr>
              <a:xfrm>
                <a:off x="4862880" y="3103920"/>
                <a:ext cx="708121" cy="708121"/>
              </a:xfrm>
              <a:custGeom>
                <a:rect b="b" l="l" r="r" t="t"/>
                <a:pathLst>
                  <a:path extrusionOk="0" h="1968" w="1968">
                    <a:moveTo>
                      <a:pt x="1968" y="0"/>
                    </a:moveTo>
                    <a:lnTo>
                      <a:pt x="0" y="0"/>
                    </a:lnTo>
                    <a:lnTo>
                      <a:pt x="0" y="1968"/>
                    </a:lnTo>
                    <a:lnTo>
                      <a:pt x="1968" y="1968"/>
                    </a:lnTo>
                    <a:lnTo>
                      <a:pt x="1968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72" name="Google Shape;472;p20"/>
              <p:cNvGrpSpPr/>
              <p:nvPr/>
            </p:nvGrpSpPr>
            <p:grpSpPr>
              <a:xfrm>
                <a:off x="4862880" y="3103920"/>
                <a:ext cx="708121" cy="708121"/>
                <a:chOff x="4862880" y="3103920"/>
                <a:chExt cx="708121" cy="708121"/>
              </a:xfrm>
            </p:grpSpPr>
            <p:sp>
              <p:nvSpPr>
                <p:cNvPr id="473" name="Google Shape;473;p20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0" y="0"/>
                      </a:moveTo>
                      <a:lnTo>
                        <a:pt x="1968" y="19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4" name="Google Shape;474;p20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1968" y="0"/>
                      </a:moveTo>
                      <a:lnTo>
                        <a:pt x="0" y="1968"/>
                      </a:lnTo>
                      <a:lnTo>
                        <a:pt x="1968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475" name="Google Shape;475;p20"/>
          <p:cNvSpPr txBox="1"/>
          <p:nvPr>
            <p:ph type="ctrTitle"/>
          </p:nvPr>
        </p:nvSpPr>
        <p:spPr>
          <a:xfrm>
            <a:off x="2125800" y="825725"/>
            <a:ext cx="4892400" cy="107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476" name="Google Shape;476;p20"/>
          <p:cNvSpPr txBox="1"/>
          <p:nvPr>
            <p:ph idx="1" type="subTitle"/>
          </p:nvPr>
        </p:nvSpPr>
        <p:spPr>
          <a:xfrm>
            <a:off x="2125800" y="1669900"/>
            <a:ext cx="4892400" cy="12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77" name="Google Shape;477;p20"/>
          <p:cNvSpPr txBox="1"/>
          <p:nvPr/>
        </p:nvSpPr>
        <p:spPr>
          <a:xfrm>
            <a:off x="2125800" y="3688925"/>
            <a:ext cx="4892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b="1" lang="zh-TW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zh-TW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b="1" lang="zh-TW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zh-TW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lang="zh-TW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8" name="Google Shape;478;p20"/>
          <p:cNvSpPr/>
          <p:nvPr/>
        </p:nvSpPr>
        <p:spPr>
          <a:xfrm>
            <a:off x="1353015" y="4393825"/>
            <a:ext cx="969483" cy="969483"/>
          </a:xfrm>
          <a:custGeom>
            <a:rect b="b" l="l" r="r" t="t"/>
            <a:pathLst>
              <a:path extrusionOk="0" h="2694" w="2694">
                <a:moveTo>
                  <a:pt x="1196" y="1785"/>
                </a:moveTo>
                <a:cubicBezTo>
                  <a:pt x="954" y="1701"/>
                  <a:pt x="826" y="1437"/>
                  <a:pt x="909" y="1195"/>
                </a:cubicBezTo>
                <a:cubicBezTo>
                  <a:pt x="993" y="953"/>
                  <a:pt x="1257" y="825"/>
                  <a:pt x="1499" y="909"/>
                </a:cubicBezTo>
                <a:cubicBezTo>
                  <a:pt x="1741" y="992"/>
                  <a:pt x="1869" y="1256"/>
                  <a:pt x="1785" y="1498"/>
                </a:cubicBezTo>
                <a:cubicBezTo>
                  <a:pt x="1702" y="1740"/>
                  <a:pt x="1438" y="1868"/>
                  <a:pt x="1196" y="1785"/>
                </a:cubicBezTo>
                <a:moveTo>
                  <a:pt x="2487" y="2076"/>
                </a:moveTo>
                <a:lnTo>
                  <a:pt x="2694" y="1477"/>
                </a:lnTo>
                <a:lnTo>
                  <a:pt x="2443" y="1391"/>
                </a:lnTo>
                <a:cubicBezTo>
                  <a:pt x="2446" y="1317"/>
                  <a:pt x="2442" y="1244"/>
                  <a:pt x="2430" y="1172"/>
                </a:cubicBezTo>
                <a:lnTo>
                  <a:pt x="2669" y="1056"/>
                </a:lnTo>
                <a:lnTo>
                  <a:pt x="2392" y="487"/>
                </a:lnTo>
                <a:lnTo>
                  <a:pt x="2154" y="603"/>
                </a:lnTo>
                <a:cubicBezTo>
                  <a:pt x="2105" y="549"/>
                  <a:pt x="2050" y="500"/>
                  <a:pt x="1990" y="457"/>
                </a:cubicBezTo>
                <a:lnTo>
                  <a:pt x="2076" y="206"/>
                </a:lnTo>
                <a:lnTo>
                  <a:pt x="1478" y="0"/>
                </a:lnTo>
                <a:lnTo>
                  <a:pt x="1391" y="250"/>
                </a:lnTo>
                <a:cubicBezTo>
                  <a:pt x="1318" y="247"/>
                  <a:pt x="1244" y="252"/>
                  <a:pt x="1173" y="263"/>
                </a:cubicBezTo>
                <a:lnTo>
                  <a:pt x="1057" y="25"/>
                </a:lnTo>
                <a:lnTo>
                  <a:pt x="487" y="302"/>
                </a:lnTo>
                <a:lnTo>
                  <a:pt x="603" y="541"/>
                </a:lnTo>
                <a:cubicBezTo>
                  <a:pt x="550" y="590"/>
                  <a:pt x="501" y="645"/>
                  <a:pt x="458" y="705"/>
                </a:cubicBezTo>
                <a:lnTo>
                  <a:pt x="207" y="618"/>
                </a:lnTo>
                <a:lnTo>
                  <a:pt x="0" y="1216"/>
                </a:lnTo>
                <a:lnTo>
                  <a:pt x="251" y="1303"/>
                </a:lnTo>
                <a:cubicBezTo>
                  <a:pt x="248" y="1377"/>
                  <a:pt x="253" y="1450"/>
                  <a:pt x="264" y="1522"/>
                </a:cubicBezTo>
                <a:lnTo>
                  <a:pt x="26" y="1637"/>
                </a:lnTo>
                <a:lnTo>
                  <a:pt x="303" y="2207"/>
                </a:lnTo>
                <a:lnTo>
                  <a:pt x="541" y="2091"/>
                </a:lnTo>
                <a:cubicBezTo>
                  <a:pt x="591" y="2144"/>
                  <a:pt x="645" y="2193"/>
                  <a:pt x="705" y="2236"/>
                </a:cubicBezTo>
                <a:lnTo>
                  <a:pt x="618" y="2487"/>
                </a:lnTo>
                <a:lnTo>
                  <a:pt x="1217" y="2694"/>
                </a:lnTo>
                <a:lnTo>
                  <a:pt x="1304" y="2443"/>
                </a:lnTo>
                <a:cubicBezTo>
                  <a:pt x="1377" y="2446"/>
                  <a:pt x="1451" y="2441"/>
                  <a:pt x="1522" y="2430"/>
                </a:cubicBezTo>
                <a:lnTo>
                  <a:pt x="1638" y="2668"/>
                </a:lnTo>
                <a:lnTo>
                  <a:pt x="2208" y="2391"/>
                </a:lnTo>
                <a:lnTo>
                  <a:pt x="2091" y="2153"/>
                </a:lnTo>
                <a:cubicBezTo>
                  <a:pt x="2145" y="2104"/>
                  <a:pt x="2194" y="2049"/>
                  <a:pt x="2237" y="1989"/>
                </a:cubicBezTo>
                <a:lnTo>
                  <a:pt x="2487" y="2076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3"/>
          <p:cNvGrpSpPr/>
          <p:nvPr/>
        </p:nvGrpSpPr>
        <p:grpSpPr>
          <a:xfrm>
            <a:off x="238125" y="238200"/>
            <a:ext cx="8667773" cy="4667101"/>
            <a:chOff x="238125" y="238200"/>
            <a:chExt cx="8667773" cy="4667101"/>
          </a:xfrm>
        </p:grpSpPr>
        <p:sp>
          <p:nvSpPr>
            <p:cNvPr id="35" name="Google Shape;35;p3"/>
            <p:cNvSpPr/>
            <p:nvPr/>
          </p:nvSpPr>
          <p:spPr>
            <a:xfrm>
              <a:off x="238125" y="238200"/>
              <a:ext cx="8667773" cy="4667101"/>
            </a:xfrm>
            <a:custGeom>
              <a:rect b="b" l="l" r="r" t="t"/>
              <a:pathLst>
                <a:path extrusionOk="0" h="3091" w="4122">
                  <a:moveTo>
                    <a:pt x="4122" y="3091"/>
                  </a:moveTo>
                  <a:lnTo>
                    <a:pt x="0" y="3091"/>
                  </a:lnTo>
                  <a:lnTo>
                    <a:pt x="0" y="0"/>
                  </a:lnTo>
                  <a:lnTo>
                    <a:pt x="4122" y="0"/>
                  </a:lnTo>
                  <a:lnTo>
                    <a:pt x="4122" y="3091"/>
                  </a:lnTo>
                  <a:close/>
                </a:path>
              </a:pathLst>
            </a:custGeom>
            <a:solidFill>
              <a:schemeClr val="lt2"/>
            </a:solidFill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  <a:effectLst>
              <a:outerShdw rotWithShape="0" algn="bl" dir="3060000" dist="114300">
                <a:schemeClr val="accent5"/>
              </a:outerShdw>
            </a:effectLst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238126" y="691061"/>
              <a:ext cx="8667762" cy="163800"/>
            </a:xfrm>
            <a:custGeom>
              <a:rect b="b" l="l" r="r" t="t"/>
              <a:pathLst>
                <a:path extrusionOk="0" h="120000" w="4122">
                  <a:moveTo>
                    <a:pt x="0" y="0"/>
                  </a:moveTo>
                  <a:lnTo>
                    <a:pt x="412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" name="Google Shape;37;p3"/>
            <p:cNvGrpSpPr/>
            <p:nvPr/>
          </p:nvGrpSpPr>
          <p:grpSpPr>
            <a:xfrm>
              <a:off x="397155" y="400429"/>
              <a:ext cx="762108" cy="132273"/>
              <a:chOff x="854747" y="683821"/>
              <a:chExt cx="678575" cy="117775"/>
            </a:xfrm>
          </p:grpSpPr>
          <p:sp>
            <p:nvSpPr>
              <p:cNvPr id="38" name="Google Shape;38;p3"/>
              <p:cNvSpPr/>
              <p:nvPr/>
            </p:nvSpPr>
            <p:spPr>
              <a:xfrm>
                <a:off x="854747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>
                <a:off x="1134693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2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2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1415545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5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5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" name="Google Shape;41;p3"/>
            <p:cNvGrpSpPr/>
            <p:nvPr/>
          </p:nvGrpSpPr>
          <p:grpSpPr>
            <a:xfrm>
              <a:off x="8510002" y="352415"/>
              <a:ext cx="228440" cy="228440"/>
              <a:chOff x="4862880" y="3103920"/>
              <a:chExt cx="708121" cy="708121"/>
            </a:xfrm>
          </p:grpSpPr>
          <p:sp>
            <p:nvSpPr>
              <p:cNvPr id="42" name="Google Shape;42;p3"/>
              <p:cNvSpPr/>
              <p:nvPr/>
            </p:nvSpPr>
            <p:spPr>
              <a:xfrm>
                <a:off x="4862880" y="3103920"/>
                <a:ext cx="708121" cy="708121"/>
              </a:xfrm>
              <a:custGeom>
                <a:rect b="b" l="l" r="r" t="t"/>
                <a:pathLst>
                  <a:path extrusionOk="0" h="1968" w="1968">
                    <a:moveTo>
                      <a:pt x="1968" y="0"/>
                    </a:moveTo>
                    <a:lnTo>
                      <a:pt x="0" y="0"/>
                    </a:lnTo>
                    <a:lnTo>
                      <a:pt x="0" y="1968"/>
                    </a:lnTo>
                    <a:lnTo>
                      <a:pt x="1968" y="1968"/>
                    </a:lnTo>
                    <a:lnTo>
                      <a:pt x="1968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3" name="Google Shape;43;p3"/>
              <p:cNvGrpSpPr/>
              <p:nvPr/>
            </p:nvGrpSpPr>
            <p:grpSpPr>
              <a:xfrm>
                <a:off x="4862880" y="3103920"/>
                <a:ext cx="708121" cy="708121"/>
                <a:chOff x="4862880" y="3103920"/>
                <a:chExt cx="708121" cy="708121"/>
              </a:xfrm>
            </p:grpSpPr>
            <p:sp>
              <p:nvSpPr>
                <p:cNvPr id="44" name="Google Shape;44;p3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0" y="0"/>
                      </a:moveTo>
                      <a:lnTo>
                        <a:pt x="1968" y="19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" name="Google Shape;45;p3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1968" y="0"/>
                      </a:moveTo>
                      <a:lnTo>
                        <a:pt x="0" y="1968"/>
                      </a:lnTo>
                      <a:lnTo>
                        <a:pt x="1968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46" name="Google Shape;46;p3"/>
          <p:cNvSpPr txBox="1"/>
          <p:nvPr>
            <p:ph type="title"/>
          </p:nvPr>
        </p:nvSpPr>
        <p:spPr>
          <a:xfrm>
            <a:off x="4170650" y="2251425"/>
            <a:ext cx="4260300" cy="159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7" name="Google Shape;47;p3"/>
          <p:cNvSpPr txBox="1"/>
          <p:nvPr>
            <p:ph hasCustomPrompt="1" idx="2" type="title"/>
          </p:nvPr>
        </p:nvSpPr>
        <p:spPr>
          <a:xfrm>
            <a:off x="5621006" y="1327650"/>
            <a:ext cx="1359600" cy="6627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460000" dist="133350">
              <a:schemeClr val="accent5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48" name="Google Shape;48;p3"/>
          <p:cNvSpPr txBox="1"/>
          <p:nvPr>
            <p:ph idx="1" type="subTitle"/>
          </p:nvPr>
        </p:nvSpPr>
        <p:spPr>
          <a:xfrm>
            <a:off x="4170650" y="3844550"/>
            <a:ext cx="42603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" name="Google Shape;49;p3"/>
          <p:cNvSpPr/>
          <p:nvPr>
            <p:ph idx="3" type="pic"/>
          </p:nvPr>
        </p:nvSpPr>
        <p:spPr>
          <a:xfrm>
            <a:off x="930600" y="1238875"/>
            <a:ext cx="2477400" cy="3123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" name="Google Shape;50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" name="Google Shape;481;p21"/>
          <p:cNvGrpSpPr/>
          <p:nvPr/>
        </p:nvGrpSpPr>
        <p:grpSpPr>
          <a:xfrm>
            <a:off x="238125" y="238200"/>
            <a:ext cx="8667773" cy="4667101"/>
            <a:chOff x="238125" y="238200"/>
            <a:chExt cx="8667773" cy="4667101"/>
          </a:xfrm>
        </p:grpSpPr>
        <p:sp>
          <p:nvSpPr>
            <p:cNvPr id="482" name="Google Shape;482;p21"/>
            <p:cNvSpPr/>
            <p:nvPr/>
          </p:nvSpPr>
          <p:spPr>
            <a:xfrm>
              <a:off x="238125" y="238200"/>
              <a:ext cx="8667773" cy="4667101"/>
            </a:xfrm>
            <a:custGeom>
              <a:rect b="b" l="l" r="r" t="t"/>
              <a:pathLst>
                <a:path extrusionOk="0" h="3091" w="4122">
                  <a:moveTo>
                    <a:pt x="4122" y="3091"/>
                  </a:moveTo>
                  <a:lnTo>
                    <a:pt x="0" y="3091"/>
                  </a:lnTo>
                  <a:lnTo>
                    <a:pt x="0" y="0"/>
                  </a:lnTo>
                  <a:lnTo>
                    <a:pt x="4122" y="0"/>
                  </a:lnTo>
                  <a:lnTo>
                    <a:pt x="4122" y="3091"/>
                  </a:lnTo>
                  <a:close/>
                </a:path>
              </a:pathLst>
            </a:custGeom>
            <a:solidFill>
              <a:schemeClr val="lt2"/>
            </a:solidFill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  <a:effectLst>
              <a:outerShdw rotWithShape="0" algn="bl" dir="3060000" dist="114300">
                <a:schemeClr val="accent5"/>
              </a:outerShdw>
            </a:effectLst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21"/>
            <p:cNvSpPr/>
            <p:nvPr/>
          </p:nvSpPr>
          <p:spPr>
            <a:xfrm>
              <a:off x="238126" y="691061"/>
              <a:ext cx="8667762" cy="163800"/>
            </a:xfrm>
            <a:custGeom>
              <a:rect b="b" l="l" r="r" t="t"/>
              <a:pathLst>
                <a:path extrusionOk="0" h="120000" w="4122">
                  <a:moveTo>
                    <a:pt x="0" y="0"/>
                  </a:moveTo>
                  <a:lnTo>
                    <a:pt x="412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4" name="Google Shape;484;p21"/>
            <p:cNvGrpSpPr/>
            <p:nvPr/>
          </p:nvGrpSpPr>
          <p:grpSpPr>
            <a:xfrm>
              <a:off x="397155" y="400429"/>
              <a:ext cx="762108" cy="132273"/>
              <a:chOff x="854747" y="683821"/>
              <a:chExt cx="678575" cy="117775"/>
            </a:xfrm>
          </p:grpSpPr>
          <p:sp>
            <p:nvSpPr>
              <p:cNvPr id="485" name="Google Shape;485;p21"/>
              <p:cNvSpPr/>
              <p:nvPr/>
            </p:nvSpPr>
            <p:spPr>
              <a:xfrm>
                <a:off x="854747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21"/>
              <p:cNvSpPr/>
              <p:nvPr/>
            </p:nvSpPr>
            <p:spPr>
              <a:xfrm>
                <a:off x="1134693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2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2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21"/>
              <p:cNvSpPr/>
              <p:nvPr/>
            </p:nvSpPr>
            <p:spPr>
              <a:xfrm>
                <a:off x="1415545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5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5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8" name="Google Shape;488;p21"/>
            <p:cNvGrpSpPr/>
            <p:nvPr/>
          </p:nvGrpSpPr>
          <p:grpSpPr>
            <a:xfrm>
              <a:off x="8510002" y="352415"/>
              <a:ext cx="228440" cy="228440"/>
              <a:chOff x="4862880" y="3103920"/>
              <a:chExt cx="708121" cy="708121"/>
            </a:xfrm>
          </p:grpSpPr>
          <p:sp>
            <p:nvSpPr>
              <p:cNvPr id="489" name="Google Shape;489;p21"/>
              <p:cNvSpPr/>
              <p:nvPr/>
            </p:nvSpPr>
            <p:spPr>
              <a:xfrm>
                <a:off x="4862880" y="3103920"/>
                <a:ext cx="708121" cy="708121"/>
              </a:xfrm>
              <a:custGeom>
                <a:rect b="b" l="l" r="r" t="t"/>
                <a:pathLst>
                  <a:path extrusionOk="0" h="1968" w="1968">
                    <a:moveTo>
                      <a:pt x="1968" y="0"/>
                    </a:moveTo>
                    <a:lnTo>
                      <a:pt x="0" y="0"/>
                    </a:lnTo>
                    <a:lnTo>
                      <a:pt x="0" y="1968"/>
                    </a:lnTo>
                    <a:lnTo>
                      <a:pt x="1968" y="1968"/>
                    </a:lnTo>
                    <a:lnTo>
                      <a:pt x="1968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90" name="Google Shape;490;p21"/>
              <p:cNvGrpSpPr/>
              <p:nvPr/>
            </p:nvGrpSpPr>
            <p:grpSpPr>
              <a:xfrm>
                <a:off x="4862880" y="3103920"/>
                <a:ext cx="708121" cy="708121"/>
                <a:chOff x="4862880" y="3103920"/>
                <a:chExt cx="708121" cy="708121"/>
              </a:xfrm>
            </p:grpSpPr>
            <p:sp>
              <p:nvSpPr>
                <p:cNvPr id="491" name="Google Shape;491;p21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0" y="0"/>
                      </a:moveTo>
                      <a:lnTo>
                        <a:pt x="1968" y="19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2" name="Google Shape;492;p21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1968" y="0"/>
                      </a:moveTo>
                      <a:lnTo>
                        <a:pt x="0" y="1968"/>
                      </a:lnTo>
                      <a:lnTo>
                        <a:pt x="1968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493" name="Google Shape;493;p21"/>
          <p:cNvGrpSpPr/>
          <p:nvPr/>
        </p:nvGrpSpPr>
        <p:grpSpPr>
          <a:xfrm flipH="1">
            <a:off x="5" y="3803465"/>
            <a:ext cx="892440" cy="800640"/>
            <a:chOff x="8187480" y="2310840"/>
            <a:chExt cx="892440" cy="800640"/>
          </a:xfrm>
        </p:grpSpPr>
        <p:sp>
          <p:nvSpPr>
            <p:cNvPr id="494" name="Google Shape;494;p21"/>
            <p:cNvSpPr/>
            <p:nvPr/>
          </p:nvSpPr>
          <p:spPr>
            <a:xfrm>
              <a:off x="8187480" y="2310840"/>
              <a:ext cx="429480" cy="429480"/>
            </a:xfrm>
            <a:custGeom>
              <a:rect b="b" l="l" r="r" t="t"/>
              <a:pathLst>
                <a:path extrusionOk="0" h="1193" w="1193">
                  <a:moveTo>
                    <a:pt x="980" y="140"/>
                  </a:moveTo>
                  <a:cubicBezTo>
                    <a:pt x="728" y="-72"/>
                    <a:pt x="351" y="-39"/>
                    <a:pt x="140" y="213"/>
                  </a:cubicBezTo>
                  <a:cubicBezTo>
                    <a:pt x="-72" y="465"/>
                    <a:pt x="-39" y="842"/>
                    <a:pt x="213" y="1054"/>
                  </a:cubicBezTo>
                  <a:cubicBezTo>
                    <a:pt x="465" y="1266"/>
                    <a:pt x="841" y="1233"/>
                    <a:pt x="1054" y="980"/>
                  </a:cubicBezTo>
                  <a:cubicBezTo>
                    <a:pt x="1265" y="728"/>
                    <a:pt x="1233" y="352"/>
                    <a:pt x="980" y="14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47875" lIns="92875" spcFirstLastPara="1" rIns="92875" wrap="square" tIns="478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21"/>
            <p:cNvSpPr/>
            <p:nvPr/>
          </p:nvSpPr>
          <p:spPr>
            <a:xfrm>
              <a:off x="8621640" y="2691720"/>
              <a:ext cx="458280" cy="419760"/>
            </a:xfrm>
            <a:custGeom>
              <a:rect b="b" l="l" r="r" t="t"/>
              <a:pathLst>
                <a:path extrusionOk="0" h="1166" w="1273">
                  <a:moveTo>
                    <a:pt x="1273" y="839"/>
                  </a:moveTo>
                  <a:lnTo>
                    <a:pt x="999" y="1166"/>
                  </a:lnTo>
                  <a:lnTo>
                    <a:pt x="0" y="327"/>
                  </a:lnTo>
                  <a:lnTo>
                    <a:pt x="275" y="0"/>
                  </a:lnTo>
                  <a:lnTo>
                    <a:pt x="1273" y="8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21"/>
            <p:cNvSpPr/>
            <p:nvPr/>
          </p:nvSpPr>
          <p:spPr>
            <a:xfrm>
              <a:off x="8566920" y="2663640"/>
              <a:ext cx="103680" cy="87480"/>
            </a:xfrm>
            <a:custGeom>
              <a:rect b="b" l="l" r="r" t="t"/>
              <a:pathLst>
                <a:path extrusionOk="0" h="243" w="288">
                  <a:moveTo>
                    <a:pt x="0" y="0"/>
                  </a:moveTo>
                  <a:lnTo>
                    <a:pt x="288" y="243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39600" lIns="92875" spcFirstLastPara="1" rIns="92875" wrap="square" tIns="39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7" name="Google Shape;497;p21"/>
          <p:cNvGrpSpPr/>
          <p:nvPr/>
        </p:nvGrpSpPr>
        <p:grpSpPr>
          <a:xfrm>
            <a:off x="79285" y="1202708"/>
            <a:ext cx="856080" cy="394560"/>
            <a:chOff x="7200360" y="654120"/>
            <a:chExt cx="856080" cy="394560"/>
          </a:xfrm>
        </p:grpSpPr>
        <p:sp>
          <p:nvSpPr>
            <p:cNvPr id="498" name="Google Shape;498;p21"/>
            <p:cNvSpPr/>
            <p:nvPr/>
          </p:nvSpPr>
          <p:spPr>
            <a:xfrm>
              <a:off x="7200360" y="654120"/>
              <a:ext cx="856080" cy="394560"/>
            </a:xfrm>
            <a:custGeom>
              <a:rect b="b" l="l" r="r" t="t"/>
              <a:pathLst>
                <a:path extrusionOk="0" h="1096" w="2378">
                  <a:moveTo>
                    <a:pt x="2372" y="1096"/>
                  </a:moveTo>
                  <a:cubicBezTo>
                    <a:pt x="2376" y="1071"/>
                    <a:pt x="2378" y="1047"/>
                    <a:pt x="2378" y="1022"/>
                  </a:cubicBezTo>
                  <a:cubicBezTo>
                    <a:pt x="2378" y="763"/>
                    <a:pt x="2193" y="553"/>
                    <a:pt x="1966" y="553"/>
                  </a:cubicBezTo>
                  <a:cubicBezTo>
                    <a:pt x="1917" y="553"/>
                    <a:pt x="1871" y="563"/>
                    <a:pt x="1827" y="580"/>
                  </a:cubicBezTo>
                  <a:cubicBezTo>
                    <a:pt x="1787" y="252"/>
                    <a:pt x="1540" y="0"/>
                    <a:pt x="1242" y="0"/>
                  </a:cubicBezTo>
                  <a:cubicBezTo>
                    <a:pt x="1014" y="0"/>
                    <a:pt x="816" y="147"/>
                    <a:pt x="717" y="363"/>
                  </a:cubicBezTo>
                  <a:cubicBezTo>
                    <a:pt x="677" y="353"/>
                    <a:pt x="635" y="347"/>
                    <a:pt x="592" y="347"/>
                  </a:cubicBezTo>
                  <a:cubicBezTo>
                    <a:pt x="265" y="347"/>
                    <a:pt x="0" y="649"/>
                    <a:pt x="0" y="1022"/>
                  </a:cubicBezTo>
                  <a:cubicBezTo>
                    <a:pt x="0" y="1047"/>
                    <a:pt x="2" y="1071"/>
                    <a:pt x="4" y="1096"/>
                  </a:cubicBezTo>
                  <a:lnTo>
                    <a:pt x="2372" y="1096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47875" lIns="92875" spcFirstLastPara="1" rIns="92875" wrap="square" tIns="478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21"/>
            <p:cNvSpPr/>
            <p:nvPr/>
          </p:nvSpPr>
          <p:spPr>
            <a:xfrm>
              <a:off x="7201800" y="1048680"/>
              <a:ext cx="852480" cy="0"/>
            </a:xfrm>
            <a:custGeom>
              <a:rect b="b" l="l" r="r" t="t"/>
              <a:pathLst>
                <a:path extrusionOk="0" h="120000" w="2368">
                  <a:moveTo>
                    <a:pt x="2368" y="0"/>
                  </a:moveTo>
                  <a:lnTo>
                    <a:pt x="0" y="0"/>
                  </a:lnTo>
                  <a:lnTo>
                    <a:pt x="2368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2875" spcFirstLastPara="1" rIns="928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0" name="Google Shape;500;p21"/>
          <p:cNvSpPr/>
          <p:nvPr/>
        </p:nvSpPr>
        <p:spPr>
          <a:xfrm>
            <a:off x="8208625" y="3862985"/>
            <a:ext cx="506880" cy="506880"/>
          </a:xfrm>
          <a:custGeom>
            <a:rect b="b" l="l" r="r" t="t"/>
            <a:pathLst>
              <a:path extrusionOk="0" h="1408" w="1408">
                <a:moveTo>
                  <a:pt x="704" y="952"/>
                </a:moveTo>
                <a:cubicBezTo>
                  <a:pt x="568" y="952"/>
                  <a:pt x="457" y="841"/>
                  <a:pt x="457" y="704"/>
                </a:cubicBezTo>
                <a:cubicBezTo>
                  <a:pt x="457" y="568"/>
                  <a:pt x="568" y="456"/>
                  <a:pt x="704" y="456"/>
                </a:cubicBezTo>
                <a:cubicBezTo>
                  <a:pt x="842" y="456"/>
                  <a:pt x="953" y="568"/>
                  <a:pt x="953" y="704"/>
                </a:cubicBezTo>
                <a:cubicBezTo>
                  <a:pt x="953" y="841"/>
                  <a:pt x="842" y="952"/>
                  <a:pt x="704" y="952"/>
                </a:cubicBezTo>
                <a:moveTo>
                  <a:pt x="1408" y="874"/>
                </a:moveTo>
                <a:lnTo>
                  <a:pt x="1408" y="535"/>
                </a:lnTo>
                <a:lnTo>
                  <a:pt x="1267" y="535"/>
                </a:lnTo>
                <a:cubicBezTo>
                  <a:pt x="1255" y="497"/>
                  <a:pt x="1240" y="461"/>
                  <a:pt x="1222" y="427"/>
                </a:cubicBezTo>
                <a:lnTo>
                  <a:pt x="1322" y="326"/>
                </a:lnTo>
                <a:lnTo>
                  <a:pt x="1083" y="87"/>
                </a:lnTo>
                <a:lnTo>
                  <a:pt x="982" y="187"/>
                </a:lnTo>
                <a:cubicBezTo>
                  <a:pt x="948" y="169"/>
                  <a:pt x="912" y="154"/>
                  <a:pt x="874" y="143"/>
                </a:cubicBezTo>
                <a:lnTo>
                  <a:pt x="874" y="0"/>
                </a:lnTo>
                <a:lnTo>
                  <a:pt x="535" y="0"/>
                </a:lnTo>
                <a:lnTo>
                  <a:pt x="535" y="143"/>
                </a:lnTo>
                <a:cubicBezTo>
                  <a:pt x="497" y="154"/>
                  <a:pt x="461" y="169"/>
                  <a:pt x="427" y="187"/>
                </a:cubicBezTo>
                <a:lnTo>
                  <a:pt x="326" y="87"/>
                </a:lnTo>
                <a:lnTo>
                  <a:pt x="87" y="326"/>
                </a:lnTo>
                <a:lnTo>
                  <a:pt x="188" y="427"/>
                </a:lnTo>
                <a:cubicBezTo>
                  <a:pt x="169" y="461"/>
                  <a:pt x="154" y="497"/>
                  <a:pt x="143" y="535"/>
                </a:cubicBezTo>
                <a:lnTo>
                  <a:pt x="0" y="535"/>
                </a:lnTo>
                <a:lnTo>
                  <a:pt x="0" y="874"/>
                </a:lnTo>
                <a:lnTo>
                  <a:pt x="143" y="874"/>
                </a:lnTo>
                <a:cubicBezTo>
                  <a:pt x="154" y="911"/>
                  <a:pt x="169" y="948"/>
                  <a:pt x="188" y="982"/>
                </a:cubicBezTo>
                <a:lnTo>
                  <a:pt x="87" y="1082"/>
                </a:lnTo>
                <a:lnTo>
                  <a:pt x="326" y="1322"/>
                </a:lnTo>
                <a:lnTo>
                  <a:pt x="427" y="1222"/>
                </a:lnTo>
                <a:cubicBezTo>
                  <a:pt x="461" y="1240"/>
                  <a:pt x="497" y="1255"/>
                  <a:pt x="535" y="1266"/>
                </a:cubicBezTo>
                <a:lnTo>
                  <a:pt x="535" y="1408"/>
                </a:lnTo>
                <a:lnTo>
                  <a:pt x="874" y="1408"/>
                </a:lnTo>
                <a:lnTo>
                  <a:pt x="874" y="1266"/>
                </a:lnTo>
                <a:cubicBezTo>
                  <a:pt x="912" y="1255"/>
                  <a:pt x="948" y="1240"/>
                  <a:pt x="982" y="1222"/>
                </a:cubicBezTo>
                <a:lnTo>
                  <a:pt x="1083" y="1322"/>
                </a:lnTo>
                <a:lnTo>
                  <a:pt x="1322" y="1082"/>
                </a:lnTo>
                <a:lnTo>
                  <a:pt x="1222" y="982"/>
                </a:lnTo>
                <a:cubicBezTo>
                  <a:pt x="1240" y="948"/>
                  <a:pt x="1255" y="911"/>
                  <a:pt x="1267" y="874"/>
                </a:cubicBezTo>
                <a:lnTo>
                  <a:pt x="1408" y="874"/>
                </a:ln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" name="Google Shape;503;p22"/>
          <p:cNvGrpSpPr/>
          <p:nvPr/>
        </p:nvGrpSpPr>
        <p:grpSpPr>
          <a:xfrm>
            <a:off x="238125" y="238200"/>
            <a:ext cx="8667773" cy="4667101"/>
            <a:chOff x="238125" y="238200"/>
            <a:chExt cx="8667773" cy="4667101"/>
          </a:xfrm>
        </p:grpSpPr>
        <p:sp>
          <p:nvSpPr>
            <p:cNvPr id="504" name="Google Shape;504;p22"/>
            <p:cNvSpPr/>
            <p:nvPr/>
          </p:nvSpPr>
          <p:spPr>
            <a:xfrm>
              <a:off x="238125" y="238200"/>
              <a:ext cx="8667773" cy="4667101"/>
            </a:xfrm>
            <a:custGeom>
              <a:rect b="b" l="l" r="r" t="t"/>
              <a:pathLst>
                <a:path extrusionOk="0" h="3091" w="4122">
                  <a:moveTo>
                    <a:pt x="4122" y="3091"/>
                  </a:moveTo>
                  <a:lnTo>
                    <a:pt x="0" y="3091"/>
                  </a:lnTo>
                  <a:lnTo>
                    <a:pt x="0" y="0"/>
                  </a:lnTo>
                  <a:lnTo>
                    <a:pt x="4122" y="0"/>
                  </a:lnTo>
                  <a:lnTo>
                    <a:pt x="4122" y="3091"/>
                  </a:lnTo>
                  <a:close/>
                </a:path>
              </a:pathLst>
            </a:custGeom>
            <a:solidFill>
              <a:schemeClr val="lt2"/>
            </a:solidFill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  <a:effectLst>
              <a:outerShdw rotWithShape="0" algn="bl" dir="3060000" dist="114300">
                <a:schemeClr val="accent5"/>
              </a:outerShdw>
            </a:effectLst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22"/>
            <p:cNvSpPr/>
            <p:nvPr/>
          </p:nvSpPr>
          <p:spPr>
            <a:xfrm>
              <a:off x="238126" y="691061"/>
              <a:ext cx="8667762" cy="163800"/>
            </a:xfrm>
            <a:custGeom>
              <a:rect b="b" l="l" r="r" t="t"/>
              <a:pathLst>
                <a:path extrusionOk="0" h="120000" w="4122">
                  <a:moveTo>
                    <a:pt x="0" y="0"/>
                  </a:moveTo>
                  <a:lnTo>
                    <a:pt x="412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6" name="Google Shape;506;p22"/>
            <p:cNvGrpSpPr/>
            <p:nvPr/>
          </p:nvGrpSpPr>
          <p:grpSpPr>
            <a:xfrm>
              <a:off x="397155" y="400429"/>
              <a:ext cx="762108" cy="132273"/>
              <a:chOff x="854747" y="683821"/>
              <a:chExt cx="678575" cy="117775"/>
            </a:xfrm>
          </p:grpSpPr>
          <p:sp>
            <p:nvSpPr>
              <p:cNvPr id="507" name="Google Shape;507;p22"/>
              <p:cNvSpPr/>
              <p:nvPr/>
            </p:nvSpPr>
            <p:spPr>
              <a:xfrm>
                <a:off x="854747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22"/>
              <p:cNvSpPr/>
              <p:nvPr/>
            </p:nvSpPr>
            <p:spPr>
              <a:xfrm>
                <a:off x="1134693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2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2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22"/>
              <p:cNvSpPr/>
              <p:nvPr/>
            </p:nvSpPr>
            <p:spPr>
              <a:xfrm>
                <a:off x="1415545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5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5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0" name="Google Shape;510;p22"/>
            <p:cNvGrpSpPr/>
            <p:nvPr/>
          </p:nvGrpSpPr>
          <p:grpSpPr>
            <a:xfrm>
              <a:off x="8510002" y="352415"/>
              <a:ext cx="228440" cy="228440"/>
              <a:chOff x="4862880" y="3103920"/>
              <a:chExt cx="708121" cy="708121"/>
            </a:xfrm>
          </p:grpSpPr>
          <p:sp>
            <p:nvSpPr>
              <p:cNvPr id="511" name="Google Shape;511;p22"/>
              <p:cNvSpPr/>
              <p:nvPr/>
            </p:nvSpPr>
            <p:spPr>
              <a:xfrm>
                <a:off x="4862880" y="3103920"/>
                <a:ext cx="708121" cy="708121"/>
              </a:xfrm>
              <a:custGeom>
                <a:rect b="b" l="l" r="r" t="t"/>
                <a:pathLst>
                  <a:path extrusionOk="0" h="1968" w="1968">
                    <a:moveTo>
                      <a:pt x="1968" y="0"/>
                    </a:moveTo>
                    <a:lnTo>
                      <a:pt x="0" y="0"/>
                    </a:lnTo>
                    <a:lnTo>
                      <a:pt x="0" y="1968"/>
                    </a:lnTo>
                    <a:lnTo>
                      <a:pt x="1968" y="1968"/>
                    </a:lnTo>
                    <a:lnTo>
                      <a:pt x="1968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12" name="Google Shape;512;p22"/>
              <p:cNvGrpSpPr/>
              <p:nvPr/>
            </p:nvGrpSpPr>
            <p:grpSpPr>
              <a:xfrm>
                <a:off x="4862880" y="3103920"/>
                <a:ext cx="708121" cy="708121"/>
                <a:chOff x="4862880" y="3103920"/>
                <a:chExt cx="708121" cy="708121"/>
              </a:xfrm>
            </p:grpSpPr>
            <p:sp>
              <p:nvSpPr>
                <p:cNvPr id="513" name="Google Shape;513;p22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0" y="0"/>
                      </a:moveTo>
                      <a:lnTo>
                        <a:pt x="1968" y="19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4" name="Google Shape;514;p22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1968" y="0"/>
                      </a:moveTo>
                      <a:lnTo>
                        <a:pt x="0" y="1968"/>
                      </a:lnTo>
                      <a:lnTo>
                        <a:pt x="1968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515" name="Google Shape;515;p22"/>
          <p:cNvSpPr/>
          <p:nvPr/>
        </p:nvSpPr>
        <p:spPr>
          <a:xfrm>
            <a:off x="32017" y="1796376"/>
            <a:ext cx="415430" cy="415452"/>
          </a:xfrm>
          <a:custGeom>
            <a:rect b="b" l="l" r="r" t="t"/>
            <a:pathLst>
              <a:path extrusionOk="0" h="1408" w="1408">
                <a:moveTo>
                  <a:pt x="704" y="952"/>
                </a:moveTo>
                <a:cubicBezTo>
                  <a:pt x="568" y="952"/>
                  <a:pt x="457" y="841"/>
                  <a:pt x="457" y="704"/>
                </a:cubicBezTo>
                <a:cubicBezTo>
                  <a:pt x="457" y="568"/>
                  <a:pt x="568" y="456"/>
                  <a:pt x="704" y="456"/>
                </a:cubicBezTo>
                <a:cubicBezTo>
                  <a:pt x="842" y="456"/>
                  <a:pt x="953" y="568"/>
                  <a:pt x="953" y="704"/>
                </a:cubicBezTo>
                <a:cubicBezTo>
                  <a:pt x="953" y="841"/>
                  <a:pt x="842" y="952"/>
                  <a:pt x="704" y="952"/>
                </a:cubicBezTo>
                <a:moveTo>
                  <a:pt x="1408" y="874"/>
                </a:moveTo>
                <a:lnTo>
                  <a:pt x="1408" y="535"/>
                </a:lnTo>
                <a:lnTo>
                  <a:pt x="1267" y="535"/>
                </a:lnTo>
                <a:cubicBezTo>
                  <a:pt x="1255" y="497"/>
                  <a:pt x="1240" y="461"/>
                  <a:pt x="1222" y="427"/>
                </a:cubicBezTo>
                <a:lnTo>
                  <a:pt x="1322" y="326"/>
                </a:lnTo>
                <a:lnTo>
                  <a:pt x="1083" y="87"/>
                </a:lnTo>
                <a:lnTo>
                  <a:pt x="982" y="187"/>
                </a:lnTo>
                <a:cubicBezTo>
                  <a:pt x="948" y="169"/>
                  <a:pt x="912" y="154"/>
                  <a:pt x="874" y="143"/>
                </a:cubicBezTo>
                <a:lnTo>
                  <a:pt x="874" y="0"/>
                </a:lnTo>
                <a:lnTo>
                  <a:pt x="535" y="0"/>
                </a:lnTo>
                <a:lnTo>
                  <a:pt x="535" y="143"/>
                </a:lnTo>
                <a:cubicBezTo>
                  <a:pt x="497" y="154"/>
                  <a:pt x="461" y="169"/>
                  <a:pt x="427" y="187"/>
                </a:cubicBezTo>
                <a:lnTo>
                  <a:pt x="326" y="87"/>
                </a:lnTo>
                <a:lnTo>
                  <a:pt x="87" y="326"/>
                </a:lnTo>
                <a:lnTo>
                  <a:pt x="188" y="427"/>
                </a:lnTo>
                <a:cubicBezTo>
                  <a:pt x="169" y="461"/>
                  <a:pt x="154" y="497"/>
                  <a:pt x="143" y="535"/>
                </a:cubicBezTo>
                <a:lnTo>
                  <a:pt x="0" y="535"/>
                </a:lnTo>
                <a:lnTo>
                  <a:pt x="0" y="874"/>
                </a:lnTo>
                <a:lnTo>
                  <a:pt x="143" y="874"/>
                </a:lnTo>
                <a:cubicBezTo>
                  <a:pt x="154" y="911"/>
                  <a:pt x="169" y="948"/>
                  <a:pt x="188" y="982"/>
                </a:cubicBezTo>
                <a:lnTo>
                  <a:pt x="87" y="1082"/>
                </a:lnTo>
                <a:lnTo>
                  <a:pt x="326" y="1322"/>
                </a:lnTo>
                <a:lnTo>
                  <a:pt x="427" y="1222"/>
                </a:lnTo>
                <a:cubicBezTo>
                  <a:pt x="461" y="1240"/>
                  <a:pt x="497" y="1255"/>
                  <a:pt x="535" y="1266"/>
                </a:cubicBezTo>
                <a:lnTo>
                  <a:pt x="535" y="1408"/>
                </a:lnTo>
                <a:lnTo>
                  <a:pt x="874" y="1408"/>
                </a:lnTo>
                <a:lnTo>
                  <a:pt x="874" y="1266"/>
                </a:lnTo>
                <a:cubicBezTo>
                  <a:pt x="912" y="1255"/>
                  <a:pt x="948" y="1240"/>
                  <a:pt x="982" y="1222"/>
                </a:cubicBezTo>
                <a:lnTo>
                  <a:pt x="1083" y="1322"/>
                </a:lnTo>
                <a:lnTo>
                  <a:pt x="1322" y="1082"/>
                </a:lnTo>
                <a:lnTo>
                  <a:pt x="1222" y="982"/>
                </a:lnTo>
                <a:cubicBezTo>
                  <a:pt x="1240" y="948"/>
                  <a:pt x="1255" y="911"/>
                  <a:pt x="1267" y="874"/>
                </a:cubicBezTo>
                <a:lnTo>
                  <a:pt x="1408" y="874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6" name="Google Shape;516;p22"/>
          <p:cNvGrpSpPr/>
          <p:nvPr/>
        </p:nvGrpSpPr>
        <p:grpSpPr>
          <a:xfrm>
            <a:off x="8509001" y="4140114"/>
            <a:ext cx="341128" cy="415470"/>
            <a:chOff x="5364360" y="1325880"/>
            <a:chExt cx="530279" cy="645841"/>
          </a:xfrm>
        </p:grpSpPr>
        <p:sp>
          <p:nvSpPr>
            <p:cNvPr id="517" name="Google Shape;517;p22"/>
            <p:cNvSpPr/>
            <p:nvPr/>
          </p:nvSpPr>
          <p:spPr>
            <a:xfrm>
              <a:off x="5629680" y="1325880"/>
              <a:ext cx="300" cy="645841"/>
            </a:xfrm>
            <a:custGeom>
              <a:rect b="b" l="l" r="r" t="t"/>
              <a:pathLst>
                <a:path extrusionOk="0" h="1795" w="120000">
                  <a:moveTo>
                    <a:pt x="0" y="0"/>
                  </a:moveTo>
                  <a:lnTo>
                    <a:pt x="0" y="179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accent4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22"/>
            <p:cNvSpPr/>
            <p:nvPr/>
          </p:nvSpPr>
          <p:spPr>
            <a:xfrm>
              <a:off x="5364360" y="1648800"/>
              <a:ext cx="530279" cy="300"/>
            </a:xfrm>
            <a:custGeom>
              <a:rect b="b" l="l" r="r" t="t"/>
              <a:pathLst>
                <a:path extrusionOk="0" h="120000" w="1474">
                  <a:moveTo>
                    <a:pt x="1474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accent4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22"/>
            <p:cNvSpPr/>
            <p:nvPr/>
          </p:nvSpPr>
          <p:spPr>
            <a:xfrm>
              <a:off x="5442120" y="1461240"/>
              <a:ext cx="374761" cy="374761"/>
            </a:xfrm>
            <a:custGeom>
              <a:rect b="b" l="l" r="r" t="t"/>
              <a:pathLst>
                <a:path extrusionOk="0" h="1042" w="1042">
                  <a:moveTo>
                    <a:pt x="1042" y="0"/>
                  </a:moveTo>
                  <a:lnTo>
                    <a:pt x="0" y="1042"/>
                  </a:lnTo>
                  <a:lnTo>
                    <a:pt x="1042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accent4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22"/>
            <p:cNvSpPr/>
            <p:nvPr/>
          </p:nvSpPr>
          <p:spPr>
            <a:xfrm>
              <a:off x="5442120" y="1461240"/>
              <a:ext cx="374761" cy="374761"/>
            </a:xfrm>
            <a:custGeom>
              <a:rect b="b" l="l" r="r" t="t"/>
              <a:pathLst>
                <a:path extrusionOk="0" h="1042" w="1042">
                  <a:moveTo>
                    <a:pt x="1042" y="1042"/>
                  </a:moveTo>
                  <a:lnTo>
                    <a:pt x="0" y="0"/>
                  </a:lnTo>
                  <a:lnTo>
                    <a:pt x="1042" y="1042"/>
                  </a:lnTo>
                  <a:close/>
                </a:path>
              </a:pathLst>
            </a:custGeom>
            <a:noFill/>
            <a:ln cap="flat" cmpd="sng" w="12600">
              <a:solidFill>
                <a:schemeClr val="accent4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1" name="Google Shape;521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單欄文字 1">
  <p:cSld name="ONE_COLUMN_TEXT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" name="Google Shape;523;p23"/>
          <p:cNvGrpSpPr/>
          <p:nvPr/>
        </p:nvGrpSpPr>
        <p:grpSpPr>
          <a:xfrm>
            <a:off x="238125" y="238200"/>
            <a:ext cx="8667773" cy="4667101"/>
            <a:chOff x="238125" y="238200"/>
            <a:chExt cx="8667773" cy="4667101"/>
          </a:xfrm>
        </p:grpSpPr>
        <p:sp>
          <p:nvSpPr>
            <p:cNvPr id="524" name="Google Shape;524;p23"/>
            <p:cNvSpPr/>
            <p:nvPr/>
          </p:nvSpPr>
          <p:spPr>
            <a:xfrm>
              <a:off x="238125" y="238200"/>
              <a:ext cx="8667773" cy="4667101"/>
            </a:xfrm>
            <a:custGeom>
              <a:rect b="b" l="l" r="r" t="t"/>
              <a:pathLst>
                <a:path extrusionOk="0" h="3091" w="4122">
                  <a:moveTo>
                    <a:pt x="4122" y="3091"/>
                  </a:moveTo>
                  <a:lnTo>
                    <a:pt x="0" y="3091"/>
                  </a:lnTo>
                  <a:lnTo>
                    <a:pt x="0" y="0"/>
                  </a:lnTo>
                  <a:lnTo>
                    <a:pt x="4122" y="0"/>
                  </a:lnTo>
                  <a:lnTo>
                    <a:pt x="4122" y="3091"/>
                  </a:lnTo>
                  <a:close/>
                </a:path>
              </a:pathLst>
            </a:custGeom>
            <a:solidFill>
              <a:schemeClr val="lt2"/>
            </a:solidFill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  <a:effectLst>
              <a:outerShdw rotWithShape="0" algn="bl" dir="3060000" dist="114300">
                <a:schemeClr val="accent5"/>
              </a:outerShdw>
            </a:effectLst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23"/>
            <p:cNvSpPr/>
            <p:nvPr/>
          </p:nvSpPr>
          <p:spPr>
            <a:xfrm>
              <a:off x="238126" y="691061"/>
              <a:ext cx="8667762" cy="163800"/>
            </a:xfrm>
            <a:custGeom>
              <a:rect b="b" l="l" r="r" t="t"/>
              <a:pathLst>
                <a:path extrusionOk="0" h="120000" w="4122">
                  <a:moveTo>
                    <a:pt x="0" y="0"/>
                  </a:moveTo>
                  <a:lnTo>
                    <a:pt x="412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6" name="Google Shape;526;p23"/>
            <p:cNvGrpSpPr/>
            <p:nvPr/>
          </p:nvGrpSpPr>
          <p:grpSpPr>
            <a:xfrm>
              <a:off x="397155" y="400429"/>
              <a:ext cx="762108" cy="132273"/>
              <a:chOff x="854747" y="683821"/>
              <a:chExt cx="678575" cy="117775"/>
            </a:xfrm>
          </p:grpSpPr>
          <p:sp>
            <p:nvSpPr>
              <p:cNvPr id="527" name="Google Shape;527;p23"/>
              <p:cNvSpPr/>
              <p:nvPr/>
            </p:nvSpPr>
            <p:spPr>
              <a:xfrm>
                <a:off x="854747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23"/>
              <p:cNvSpPr/>
              <p:nvPr/>
            </p:nvSpPr>
            <p:spPr>
              <a:xfrm>
                <a:off x="1134693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2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2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23"/>
              <p:cNvSpPr/>
              <p:nvPr/>
            </p:nvSpPr>
            <p:spPr>
              <a:xfrm>
                <a:off x="1415545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5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5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0" name="Google Shape;530;p23"/>
            <p:cNvGrpSpPr/>
            <p:nvPr/>
          </p:nvGrpSpPr>
          <p:grpSpPr>
            <a:xfrm>
              <a:off x="8510002" y="352415"/>
              <a:ext cx="228440" cy="228440"/>
              <a:chOff x="4862880" y="3103920"/>
              <a:chExt cx="708121" cy="708121"/>
            </a:xfrm>
          </p:grpSpPr>
          <p:sp>
            <p:nvSpPr>
              <p:cNvPr id="531" name="Google Shape;531;p23"/>
              <p:cNvSpPr/>
              <p:nvPr/>
            </p:nvSpPr>
            <p:spPr>
              <a:xfrm>
                <a:off x="4862880" y="3103920"/>
                <a:ext cx="708121" cy="708121"/>
              </a:xfrm>
              <a:custGeom>
                <a:rect b="b" l="l" r="r" t="t"/>
                <a:pathLst>
                  <a:path extrusionOk="0" h="1968" w="1968">
                    <a:moveTo>
                      <a:pt x="1968" y="0"/>
                    </a:moveTo>
                    <a:lnTo>
                      <a:pt x="0" y="0"/>
                    </a:lnTo>
                    <a:lnTo>
                      <a:pt x="0" y="1968"/>
                    </a:lnTo>
                    <a:lnTo>
                      <a:pt x="1968" y="1968"/>
                    </a:lnTo>
                    <a:lnTo>
                      <a:pt x="1968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32" name="Google Shape;532;p23"/>
              <p:cNvGrpSpPr/>
              <p:nvPr/>
            </p:nvGrpSpPr>
            <p:grpSpPr>
              <a:xfrm>
                <a:off x="4862880" y="3103920"/>
                <a:ext cx="708121" cy="708121"/>
                <a:chOff x="4862880" y="3103920"/>
                <a:chExt cx="708121" cy="708121"/>
              </a:xfrm>
            </p:grpSpPr>
            <p:sp>
              <p:nvSpPr>
                <p:cNvPr id="533" name="Google Shape;533;p23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0" y="0"/>
                      </a:moveTo>
                      <a:lnTo>
                        <a:pt x="1968" y="19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4" name="Google Shape;534;p23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1968" y="0"/>
                      </a:moveTo>
                      <a:lnTo>
                        <a:pt x="0" y="1968"/>
                      </a:lnTo>
                      <a:lnTo>
                        <a:pt x="1968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535" name="Google Shape;535;p23"/>
          <p:cNvSpPr txBox="1"/>
          <p:nvPr>
            <p:ph type="title"/>
          </p:nvPr>
        </p:nvSpPr>
        <p:spPr>
          <a:xfrm>
            <a:off x="686975" y="1131750"/>
            <a:ext cx="4505700" cy="190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6" name="Google Shape;536;p23"/>
          <p:cNvSpPr txBox="1"/>
          <p:nvPr>
            <p:ph idx="1" type="subTitle"/>
          </p:nvPr>
        </p:nvSpPr>
        <p:spPr>
          <a:xfrm>
            <a:off x="686975" y="3040985"/>
            <a:ext cx="45057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7" name="Google Shape;537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2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9" name="Google Shape;539;p24"/>
          <p:cNvGrpSpPr/>
          <p:nvPr/>
        </p:nvGrpSpPr>
        <p:grpSpPr>
          <a:xfrm>
            <a:off x="238125" y="238200"/>
            <a:ext cx="8667773" cy="4667101"/>
            <a:chOff x="238125" y="238200"/>
            <a:chExt cx="8667773" cy="4667101"/>
          </a:xfrm>
        </p:grpSpPr>
        <p:sp>
          <p:nvSpPr>
            <p:cNvPr id="540" name="Google Shape;540;p24"/>
            <p:cNvSpPr/>
            <p:nvPr/>
          </p:nvSpPr>
          <p:spPr>
            <a:xfrm>
              <a:off x="238125" y="238200"/>
              <a:ext cx="8667773" cy="4667101"/>
            </a:xfrm>
            <a:custGeom>
              <a:rect b="b" l="l" r="r" t="t"/>
              <a:pathLst>
                <a:path extrusionOk="0" h="3091" w="4122">
                  <a:moveTo>
                    <a:pt x="4122" y="3091"/>
                  </a:moveTo>
                  <a:lnTo>
                    <a:pt x="0" y="3091"/>
                  </a:lnTo>
                  <a:lnTo>
                    <a:pt x="0" y="0"/>
                  </a:lnTo>
                  <a:lnTo>
                    <a:pt x="4122" y="0"/>
                  </a:lnTo>
                  <a:lnTo>
                    <a:pt x="4122" y="3091"/>
                  </a:lnTo>
                  <a:close/>
                </a:path>
              </a:pathLst>
            </a:custGeom>
            <a:solidFill>
              <a:schemeClr val="lt2"/>
            </a:solidFill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  <a:effectLst>
              <a:outerShdw rotWithShape="0" algn="bl" dir="3060000" dist="114300">
                <a:schemeClr val="accent5"/>
              </a:outerShdw>
            </a:effectLst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24"/>
            <p:cNvSpPr/>
            <p:nvPr/>
          </p:nvSpPr>
          <p:spPr>
            <a:xfrm>
              <a:off x="238126" y="691061"/>
              <a:ext cx="8667762" cy="163800"/>
            </a:xfrm>
            <a:custGeom>
              <a:rect b="b" l="l" r="r" t="t"/>
              <a:pathLst>
                <a:path extrusionOk="0" h="120000" w="4122">
                  <a:moveTo>
                    <a:pt x="0" y="0"/>
                  </a:moveTo>
                  <a:lnTo>
                    <a:pt x="412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2" name="Google Shape;542;p24"/>
            <p:cNvGrpSpPr/>
            <p:nvPr/>
          </p:nvGrpSpPr>
          <p:grpSpPr>
            <a:xfrm>
              <a:off x="397155" y="400429"/>
              <a:ext cx="762108" cy="132273"/>
              <a:chOff x="854747" y="683821"/>
              <a:chExt cx="678575" cy="117775"/>
            </a:xfrm>
          </p:grpSpPr>
          <p:sp>
            <p:nvSpPr>
              <p:cNvPr id="543" name="Google Shape;543;p24"/>
              <p:cNvSpPr/>
              <p:nvPr/>
            </p:nvSpPr>
            <p:spPr>
              <a:xfrm>
                <a:off x="854747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24"/>
              <p:cNvSpPr/>
              <p:nvPr/>
            </p:nvSpPr>
            <p:spPr>
              <a:xfrm>
                <a:off x="1134693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2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2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24"/>
              <p:cNvSpPr/>
              <p:nvPr/>
            </p:nvSpPr>
            <p:spPr>
              <a:xfrm>
                <a:off x="1415545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5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5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6" name="Google Shape;546;p24"/>
            <p:cNvGrpSpPr/>
            <p:nvPr/>
          </p:nvGrpSpPr>
          <p:grpSpPr>
            <a:xfrm>
              <a:off x="8510002" y="352415"/>
              <a:ext cx="228440" cy="228440"/>
              <a:chOff x="4862880" y="3103920"/>
              <a:chExt cx="708121" cy="708121"/>
            </a:xfrm>
          </p:grpSpPr>
          <p:sp>
            <p:nvSpPr>
              <p:cNvPr id="547" name="Google Shape;547;p24"/>
              <p:cNvSpPr/>
              <p:nvPr/>
            </p:nvSpPr>
            <p:spPr>
              <a:xfrm>
                <a:off x="4862880" y="3103920"/>
                <a:ext cx="708121" cy="708121"/>
              </a:xfrm>
              <a:custGeom>
                <a:rect b="b" l="l" r="r" t="t"/>
                <a:pathLst>
                  <a:path extrusionOk="0" h="1968" w="1968">
                    <a:moveTo>
                      <a:pt x="1968" y="0"/>
                    </a:moveTo>
                    <a:lnTo>
                      <a:pt x="0" y="0"/>
                    </a:lnTo>
                    <a:lnTo>
                      <a:pt x="0" y="1968"/>
                    </a:lnTo>
                    <a:lnTo>
                      <a:pt x="1968" y="1968"/>
                    </a:lnTo>
                    <a:lnTo>
                      <a:pt x="1968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48" name="Google Shape;548;p24"/>
              <p:cNvGrpSpPr/>
              <p:nvPr/>
            </p:nvGrpSpPr>
            <p:grpSpPr>
              <a:xfrm>
                <a:off x="4862880" y="3103920"/>
                <a:ext cx="708121" cy="708121"/>
                <a:chOff x="4862880" y="3103920"/>
                <a:chExt cx="708121" cy="708121"/>
              </a:xfrm>
            </p:grpSpPr>
            <p:sp>
              <p:nvSpPr>
                <p:cNvPr id="549" name="Google Shape;549;p24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0" y="0"/>
                      </a:moveTo>
                      <a:lnTo>
                        <a:pt x="1968" y="19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0" name="Google Shape;550;p24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1968" y="0"/>
                      </a:moveTo>
                      <a:lnTo>
                        <a:pt x="0" y="1968"/>
                      </a:lnTo>
                      <a:lnTo>
                        <a:pt x="1968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551" name="Google Shape;551;p24"/>
          <p:cNvSpPr txBox="1"/>
          <p:nvPr>
            <p:ph type="title"/>
          </p:nvPr>
        </p:nvSpPr>
        <p:spPr>
          <a:xfrm>
            <a:off x="720000" y="673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2" name="Google Shape;552;p24"/>
          <p:cNvSpPr txBox="1"/>
          <p:nvPr>
            <p:ph idx="2" type="title"/>
          </p:nvPr>
        </p:nvSpPr>
        <p:spPr>
          <a:xfrm>
            <a:off x="1872333" y="1392250"/>
            <a:ext cx="25839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3" name="Google Shape;553;p24"/>
          <p:cNvSpPr txBox="1"/>
          <p:nvPr>
            <p:ph idx="3" type="title"/>
          </p:nvPr>
        </p:nvSpPr>
        <p:spPr>
          <a:xfrm>
            <a:off x="5616058" y="1392250"/>
            <a:ext cx="25839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4" name="Google Shape;554;p24"/>
          <p:cNvSpPr txBox="1"/>
          <p:nvPr>
            <p:ph idx="1" type="subTitle"/>
          </p:nvPr>
        </p:nvSpPr>
        <p:spPr>
          <a:xfrm>
            <a:off x="1872335" y="2015650"/>
            <a:ext cx="258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5" name="Google Shape;555;p24"/>
          <p:cNvSpPr txBox="1"/>
          <p:nvPr>
            <p:ph idx="4" type="subTitle"/>
          </p:nvPr>
        </p:nvSpPr>
        <p:spPr>
          <a:xfrm>
            <a:off x="5616060" y="2015650"/>
            <a:ext cx="258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6" name="Google Shape;556;p24"/>
          <p:cNvSpPr txBox="1"/>
          <p:nvPr>
            <p:ph idx="5" type="title"/>
          </p:nvPr>
        </p:nvSpPr>
        <p:spPr>
          <a:xfrm>
            <a:off x="1872333" y="2916750"/>
            <a:ext cx="25839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7" name="Google Shape;557;p24"/>
          <p:cNvSpPr txBox="1"/>
          <p:nvPr>
            <p:ph idx="6" type="title"/>
          </p:nvPr>
        </p:nvSpPr>
        <p:spPr>
          <a:xfrm>
            <a:off x="5616058" y="2916750"/>
            <a:ext cx="25839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8" name="Google Shape;558;p24"/>
          <p:cNvSpPr txBox="1"/>
          <p:nvPr>
            <p:ph idx="7" type="subTitle"/>
          </p:nvPr>
        </p:nvSpPr>
        <p:spPr>
          <a:xfrm>
            <a:off x="1872364" y="3540150"/>
            <a:ext cx="258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9" name="Google Shape;559;p24"/>
          <p:cNvSpPr txBox="1"/>
          <p:nvPr>
            <p:ph idx="8" type="subTitle"/>
          </p:nvPr>
        </p:nvSpPr>
        <p:spPr>
          <a:xfrm>
            <a:off x="5616065" y="3540150"/>
            <a:ext cx="258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60" name="Google Shape;560;p24"/>
          <p:cNvSpPr txBox="1"/>
          <p:nvPr>
            <p:ph hasCustomPrompt="1" idx="9" type="title"/>
          </p:nvPr>
        </p:nvSpPr>
        <p:spPr>
          <a:xfrm>
            <a:off x="944035" y="1605995"/>
            <a:ext cx="775800" cy="775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280000" dist="95250">
              <a:schemeClr val="accent5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61" name="Google Shape;561;p24"/>
          <p:cNvSpPr txBox="1"/>
          <p:nvPr>
            <p:ph hasCustomPrompt="1" idx="13" type="title"/>
          </p:nvPr>
        </p:nvSpPr>
        <p:spPr>
          <a:xfrm>
            <a:off x="944035" y="3132895"/>
            <a:ext cx="775800" cy="7758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280000" dist="95250">
              <a:schemeClr val="accent5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62" name="Google Shape;562;p24"/>
          <p:cNvSpPr txBox="1"/>
          <p:nvPr>
            <p:ph hasCustomPrompt="1" idx="14" type="title"/>
          </p:nvPr>
        </p:nvSpPr>
        <p:spPr>
          <a:xfrm>
            <a:off x="4687885" y="1605995"/>
            <a:ext cx="775800" cy="77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280000" dist="95250">
              <a:schemeClr val="accent5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63" name="Google Shape;563;p24"/>
          <p:cNvSpPr txBox="1"/>
          <p:nvPr>
            <p:ph hasCustomPrompt="1" idx="15" type="title"/>
          </p:nvPr>
        </p:nvSpPr>
        <p:spPr>
          <a:xfrm>
            <a:off x="4687885" y="3132895"/>
            <a:ext cx="775800" cy="7758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280000" dist="95250">
              <a:schemeClr val="accent5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64" name="Google Shape;564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區段標題 1">
  <p:cSld name="SECTION_HEADER_1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6" name="Google Shape;566;p25"/>
          <p:cNvGrpSpPr/>
          <p:nvPr/>
        </p:nvGrpSpPr>
        <p:grpSpPr>
          <a:xfrm>
            <a:off x="238125" y="238200"/>
            <a:ext cx="8667773" cy="4667101"/>
            <a:chOff x="238125" y="238200"/>
            <a:chExt cx="8667773" cy="4667101"/>
          </a:xfrm>
        </p:grpSpPr>
        <p:sp>
          <p:nvSpPr>
            <p:cNvPr id="567" name="Google Shape;567;p25"/>
            <p:cNvSpPr/>
            <p:nvPr/>
          </p:nvSpPr>
          <p:spPr>
            <a:xfrm>
              <a:off x="238125" y="238200"/>
              <a:ext cx="8667773" cy="4667101"/>
            </a:xfrm>
            <a:custGeom>
              <a:rect b="b" l="l" r="r" t="t"/>
              <a:pathLst>
                <a:path extrusionOk="0" h="3091" w="4122">
                  <a:moveTo>
                    <a:pt x="4122" y="3091"/>
                  </a:moveTo>
                  <a:lnTo>
                    <a:pt x="0" y="3091"/>
                  </a:lnTo>
                  <a:lnTo>
                    <a:pt x="0" y="0"/>
                  </a:lnTo>
                  <a:lnTo>
                    <a:pt x="4122" y="0"/>
                  </a:lnTo>
                  <a:lnTo>
                    <a:pt x="4122" y="3091"/>
                  </a:lnTo>
                  <a:close/>
                </a:path>
              </a:pathLst>
            </a:custGeom>
            <a:solidFill>
              <a:schemeClr val="lt2"/>
            </a:solidFill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  <a:effectLst>
              <a:outerShdw rotWithShape="0" algn="bl" dir="3060000" dist="114300">
                <a:schemeClr val="accent5"/>
              </a:outerShdw>
            </a:effectLst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25"/>
            <p:cNvSpPr/>
            <p:nvPr/>
          </p:nvSpPr>
          <p:spPr>
            <a:xfrm>
              <a:off x="238126" y="691061"/>
              <a:ext cx="8667762" cy="163800"/>
            </a:xfrm>
            <a:custGeom>
              <a:rect b="b" l="l" r="r" t="t"/>
              <a:pathLst>
                <a:path extrusionOk="0" h="120000" w="4122">
                  <a:moveTo>
                    <a:pt x="0" y="0"/>
                  </a:moveTo>
                  <a:lnTo>
                    <a:pt x="412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9" name="Google Shape;569;p25"/>
            <p:cNvGrpSpPr/>
            <p:nvPr/>
          </p:nvGrpSpPr>
          <p:grpSpPr>
            <a:xfrm>
              <a:off x="397155" y="400429"/>
              <a:ext cx="762108" cy="132273"/>
              <a:chOff x="854747" y="683821"/>
              <a:chExt cx="678575" cy="117775"/>
            </a:xfrm>
          </p:grpSpPr>
          <p:sp>
            <p:nvSpPr>
              <p:cNvPr id="570" name="Google Shape;570;p25"/>
              <p:cNvSpPr/>
              <p:nvPr/>
            </p:nvSpPr>
            <p:spPr>
              <a:xfrm>
                <a:off x="854747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25"/>
              <p:cNvSpPr/>
              <p:nvPr/>
            </p:nvSpPr>
            <p:spPr>
              <a:xfrm>
                <a:off x="1134693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2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2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25"/>
              <p:cNvSpPr/>
              <p:nvPr/>
            </p:nvSpPr>
            <p:spPr>
              <a:xfrm>
                <a:off x="1415545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5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5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3" name="Google Shape;573;p25"/>
            <p:cNvGrpSpPr/>
            <p:nvPr/>
          </p:nvGrpSpPr>
          <p:grpSpPr>
            <a:xfrm>
              <a:off x="8510002" y="352415"/>
              <a:ext cx="228440" cy="228440"/>
              <a:chOff x="4862880" y="3103920"/>
              <a:chExt cx="708121" cy="708121"/>
            </a:xfrm>
          </p:grpSpPr>
          <p:sp>
            <p:nvSpPr>
              <p:cNvPr id="574" name="Google Shape;574;p25"/>
              <p:cNvSpPr/>
              <p:nvPr/>
            </p:nvSpPr>
            <p:spPr>
              <a:xfrm>
                <a:off x="4862880" y="3103920"/>
                <a:ext cx="708121" cy="708121"/>
              </a:xfrm>
              <a:custGeom>
                <a:rect b="b" l="l" r="r" t="t"/>
                <a:pathLst>
                  <a:path extrusionOk="0" h="1968" w="1968">
                    <a:moveTo>
                      <a:pt x="1968" y="0"/>
                    </a:moveTo>
                    <a:lnTo>
                      <a:pt x="0" y="0"/>
                    </a:lnTo>
                    <a:lnTo>
                      <a:pt x="0" y="1968"/>
                    </a:lnTo>
                    <a:lnTo>
                      <a:pt x="1968" y="1968"/>
                    </a:lnTo>
                    <a:lnTo>
                      <a:pt x="1968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75" name="Google Shape;575;p25"/>
              <p:cNvGrpSpPr/>
              <p:nvPr/>
            </p:nvGrpSpPr>
            <p:grpSpPr>
              <a:xfrm>
                <a:off x="4862880" y="3103920"/>
                <a:ext cx="708121" cy="708121"/>
                <a:chOff x="4862880" y="3103920"/>
                <a:chExt cx="708121" cy="708121"/>
              </a:xfrm>
            </p:grpSpPr>
            <p:sp>
              <p:nvSpPr>
                <p:cNvPr id="576" name="Google Shape;576;p25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0" y="0"/>
                      </a:moveTo>
                      <a:lnTo>
                        <a:pt x="1968" y="19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7" name="Google Shape;577;p25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1968" y="0"/>
                      </a:moveTo>
                      <a:lnTo>
                        <a:pt x="0" y="1968"/>
                      </a:lnTo>
                      <a:lnTo>
                        <a:pt x="1968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578" name="Google Shape;578;p25"/>
          <p:cNvSpPr txBox="1"/>
          <p:nvPr>
            <p:ph type="title"/>
          </p:nvPr>
        </p:nvSpPr>
        <p:spPr>
          <a:xfrm>
            <a:off x="4170650" y="2251425"/>
            <a:ext cx="4260300" cy="159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79" name="Google Shape;579;p25"/>
          <p:cNvSpPr txBox="1"/>
          <p:nvPr>
            <p:ph hasCustomPrompt="1" idx="2" type="title"/>
          </p:nvPr>
        </p:nvSpPr>
        <p:spPr>
          <a:xfrm>
            <a:off x="5621006" y="1327650"/>
            <a:ext cx="1359600" cy="6627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460000" dist="133350">
              <a:schemeClr val="accent5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580" name="Google Shape;580;p25"/>
          <p:cNvSpPr txBox="1"/>
          <p:nvPr>
            <p:ph idx="1" type="subTitle"/>
          </p:nvPr>
        </p:nvSpPr>
        <p:spPr>
          <a:xfrm>
            <a:off x="4170650" y="3844550"/>
            <a:ext cx="42603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81" name="Google Shape;581;p25"/>
          <p:cNvSpPr/>
          <p:nvPr>
            <p:ph idx="3" type="pic"/>
          </p:nvPr>
        </p:nvSpPr>
        <p:spPr>
          <a:xfrm>
            <a:off x="930600" y="1238875"/>
            <a:ext cx="2477400" cy="3123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2" name="Google Shape;582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2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4" name="Google Shape;584;p26"/>
          <p:cNvGrpSpPr/>
          <p:nvPr/>
        </p:nvGrpSpPr>
        <p:grpSpPr>
          <a:xfrm>
            <a:off x="238125" y="238200"/>
            <a:ext cx="8667773" cy="4667101"/>
            <a:chOff x="238125" y="238200"/>
            <a:chExt cx="8667773" cy="4667101"/>
          </a:xfrm>
        </p:grpSpPr>
        <p:sp>
          <p:nvSpPr>
            <p:cNvPr id="585" name="Google Shape;585;p26"/>
            <p:cNvSpPr/>
            <p:nvPr/>
          </p:nvSpPr>
          <p:spPr>
            <a:xfrm>
              <a:off x="238125" y="238200"/>
              <a:ext cx="8667773" cy="4667101"/>
            </a:xfrm>
            <a:custGeom>
              <a:rect b="b" l="l" r="r" t="t"/>
              <a:pathLst>
                <a:path extrusionOk="0" h="3091" w="4122">
                  <a:moveTo>
                    <a:pt x="4122" y="3091"/>
                  </a:moveTo>
                  <a:lnTo>
                    <a:pt x="0" y="3091"/>
                  </a:lnTo>
                  <a:lnTo>
                    <a:pt x="0" y="0"/>
                  </a:lnTo>
                  <a:lnTo>
                    <a:pt x="4122" y="0"/>
                  </a:lnTo>
                  <a:lnTo>
                    <a:pt x="4122" y="3091"/>
                  </a:lnTo>
                  <a:close/>
                </a:path>
              </a:pathLst>
            </a:custGeom>
            <a:solidFill>
              <a:schemeClr val="lt2"/>
            </a:solidFill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  <a:effectLst>
              <a:outerShdw rotWithShape="0" algn="bl" dir="3060000" dist="114300">
                <a:schemeClr val="accent5"/>
              </a:outerShdw>
            </a:effectLst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26"/>
            <p:cNvSpPr/>
            <p:nvPr/>
          </p:nvSpPr>
          <p:spPr>
            <a:xfrm>
              <a:off x="238126" y="691061"/>
              <a:ext cx="8667762" cy="163800"/>
            </a:xfrm>
            <a:custGeom>
              <a:rect b="b" l="l" r="r" t="t"/>
              <a:pathLst>
                <a:path extrusionOk="0" h="120000" w="4122">
                  <a:moveTo>
                    <a:pt x="0" y="0"/>
                  </a:moveTo>
                  <a:lnTo>
                    <a:pt x="412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87" name="Google Shape;587;p26"/>
            <p:cNvGrpSpPr/>
            <p:nvPr/>
          </p:nvGrpSpPr>
          <p:grpSpPr>
            <a:xfrm>
              <a:off x="397155" y="400429"/>
              <a:ext cx="762108" cy="132273"/>
              <a:chOff x="854747" y="683821"/>
              <a:chExt cx="678575" cy="117775"/>
            </a:xfrm>
          </p:grpSpPr>
          <p:sp>
            <p:nvSpPr>
              <p:cNvPr id="588" name="Google Shape;588;p26"/>
              <p:cNvSpPr/>
              <p:nvPr/>
            </p:nvSpPr>
            <p:spPr>
              <a:xfrm>
                <a:off x="854747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26"/>
              <p:cNvSpPr/>
              <p:nvPr/>
            </p:nvSpPr>
            <p:spPr>
              <a:xfrm>
                <a:off x="1134693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2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2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26"/>
              <p:cNvSpPr/>
              <p:nvPr/>
            </p:nvSpPr>
            <p:spPr>
              <a:xfrm>
                <a:off x="1415545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5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5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1" name="Google Shape;591;p26"/>
            <p:cNvGrpSpPr/>
            <p:nvPr/>
          </p:nvGrpSpPr>
          <p:grpSpPr>
            <a:xfrm>
              <a:off x="8510002" y="352415"/>
              <a:ext cx="228440" cy="228440"/>
              <a:chOff x="4862880" y="3103920"/>
              <a:chExt cx="708121" cy="708121"/>
            </a:xfrm>
          </p:grpSpPr>
          <p:sp>
            <p:nvSpPr>
              <p:cNvPr id="592" name="Google Shape;592;p26"/>
              <p:cNvSpPr/>
              <p:nvPr/>
            </p:nvSpPr>
            <p:spPr>
              <a:xfrm>
                <a:off x="4862880" y="3103920"/>
                <a:ext cx="708121" cy="708121"/>
              </a:xfrm>
              <a:custGeom>
                <a:rect b="b" l="l" r="r" t="t"/>
                <a:pathLst>
                  <a:path extrusionOk="0" h="1968" w="1968">
                    <a:moveTo>
                      <a:pt x="1968" y="0"/>
                    </a:moveTo>
                    <a:lnTo>
                      <a:pt x="0" y="0"/>
                    </a:lnTo>
                    <a:lnTo>
                      <a:pt x="0" y="1968"/>
                    </a:lnTo>
                    <a:lnTo>
                      <a:pt x="1968" y="1968"/>
                    </a:lnTo>
                    <a:lnTo>
                      <a:pt x="1968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93" name="Google Shape;593;p26"/>
              <p:cNvGrpSpPr/>
              <p:nvPr/>
            </p:nvGrpSpPr>
            <p:grpSpPr>
              <a:xfrm>
                <a:off x="4862880" y="3103920"/>
                <a:ext cx="708121" cy="708121"/>
                <a:chOff x="4862880" y="3103920"/>
                <a:chExt cx="708121" cy="708121"/>
              </a:xfrm>
            </p:grpSpPr>
            <p:sp>
              <p:nvSpPr>
                <p:cNvPr id="594" name="Google Shape;594;p26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0" y="0"/>
                      </a:moveTo>
                      <a:lnTo>
                        <a:pt x="1968" y="19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5" name="Google Shape;595;p26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1968" y="0"/>
                      </a:moveTo>
                      <a:lnTo>
                        <a:pt x="0" y="1968"/>
                      </a:lnTo>
                      <a:lnTo>
                        <a:pt x="1968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596" name="Google Shape;596;p26"/>
          <p:cNvGrpSpPr/>
          <p:nvPr/>
        </p:nvGrpSpPr>
        <p:grpSpPr>
          <a:xfrm flipH="1">
            <a:off x="5" y="3803465"/>
            <a:ext cx="892440" cy="800640"/>
            <a:chOff x="8187480" y="2310840"/>
            <a:chExt cx="892440" cy="800640"/>
          </a:xfrm>
        </p:grpSpPr>
        <p:sp>
          <p:nvSpPr>
            <p:cNvPr id="597" name="Google Shape;597;p26"/>
            <p:cNvSpPr/>
            <p:nvPr/>
          </p:nvSpPr>
          <p:spPr>
            <a:xfrm>
              <a:off x="8187480" y="2310840"/>
              <a:ext cx="429480" cy="429480"/>
            </a:xfrm>
            <a:custGeom>
              <a:rect b="b" l="l" r="r" t="t"/>
              <a:pathLst>
                <a:path extrusionOk="0" h="1193" w="1193">
                  <a:moveTo>
                    <a:pt x="980" y="140"/>
                  </a:moveTo>
                  <a:cubicBezTo>
                    <a:pt x="728" y="-72"/>
                    <a:pt x="351" y="-39"/>
                    <a:pt x="140" y="213"/>
                  </a:cubicBezTo>
                  <a:cubicBezTo>
                    <a:pt x="-72" y="465"/>
                    <a:pt x="-39" y="842"/>
                    <a:pt x="213" y="1054"/>
                  </a:cubicBezTo>
                  <a:cubicBezTo>
                    <a:pt x="465" y="1266"/>
                    <a:pt x="841" y="1233"/>
                    <a:pt x="1054" y="980"/>
                  </a:cubicBezTo>
                  <a:cubicBezTo>
                    <a:pt x="1265" y="728"/>
                    <a:pt x="1233" y="352"/>
                    <a:pt x="980" y="14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47875" lIns="92875" spcFirstLastPara="1" rIns="92875" wrap="square" tIns="478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26"/>
            <p:cNvSpPr/>
            <p:nvPr/>
          </p:nvSpPr>
          <p:spPr>
            <a:xfrm>
              <a:off x="8621640" y="2691720"/>
              <a:ext cx="458280" cy="419760"/>
            </a:xfrm>
            <a:custGeom>
              <a:rect b="b" l="l" r="r" t="t"/>
              <a:pathLst>
                <a:path extrusionOk="0" h="1166" w="1273">
                  <a:moveTo>
                    <a:pt x="1273" y="839"/>
                  </a:moveTo>
                  <a:lnTo>
                    <a:pt x="999" y="1166"/>
                  </a:lnTo>
                  <a:lnTo>
                    <a:pt x="0" y="327"/>
                  </a:lnTo>
                  <a:lnTo>
                    <a:pt x="275" y="0"/>
                  </a:lnTo>
                  <a:lnTo>
                    <a:pt x="1273" y="8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26"/>
            <p:cNvSpPr/>
            <p:nvPr/>
          </p:nvSpPr>
          <p:spPr>
            <a:xfrm>
              <a:off x="8566920" y="2663640"/>
              <a:ext cx="103680" cy="87480"/>
            </a:xfrm>
            <a:custGeom>
              <a:rect b="b" l="l" r="r" t="t"/>
              <a:pathLst>
                <a:path extrusionOk="0" h="243" w="288">
                  <a:moveTo>
                    <a:pt x="0" y="0"/>
                  </a:moveTo>
                  <a:lnTo>
                    <a:pt x="288" y="243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39600" lIns="92875" spcFirstLastPara="1" rIns="92875" wrap="square" tIns="39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0" name="Google Shape;600;p26"/>
          <p:cNvGrpSpPr/>
          <p:nvPr/>
        </p:nvGrpSpPr>
        <p:grpSpPr>
          <a:xfrm>
            <a:off x="79285" y="1202708"/>
            <a:ext cx="856080" cy="394560"/>
            <a:chOff x="7200360" y="654120"/>
            <a:chExt cx="856080" cy="394560"/>
          </a:xfrm>
        </p:grpSpPr>
        <p:sp>
          <p:nvSpPr>
            <p:cNvPr id="601" name="Google Shape;601;p26"/>
            <p:cNvSpPr/>
            <p:nvPr/>
          </p:nvSpPr>
          <p:spPr>
            <a:xfrm>
              <a:off x="7200360" y="654120"/>
              <a:ext cx="856080" cy="394560"/>
            </a:xfrm>
            <a:custGeom>
              <a:rect b="b" l="l" r="r" t="t"/>
              <a:pathLst>
                <a:path extrusionOk="0" h="1096" w="2378">
                  <a:moveTo>
                    <a:pt x="2372" y="1096"/>
                  </a:moveTo>
                  <a:cubicBezTo>
                    <a:pt x="2376" y="1071"/>
                    <a:pt x="2378" y="1047"/>
                    <a:pt x="2378" y="1022"/>
                  </a:cubicBezTo>
                  <a:cubicBezTo>
                    <a:pt x="2378" y="763"/>
                    <a:pt x="2193" y="553"/>
                    <a:pt x="1966" y="553"/>
                  </a:cubicBezTo>
                  <a:cubicBezTo>
                    <a:pt x="1917" y="553"/>
                    <a:pt x="1871" y="563"/>
                    <a:pt x="1827" y="580"/>
                  </a:cubicBezTo>
                  <a:cubicBezTo>
                    <a:pt x="1787" y="252"/>
                    <a:pt x="1540" y="0"/>
                    <a:pt x="1242" y="0"/>
                  </a:cubicBezTo>
                  <a:cubicBezTo>
                    <a:pt x="1014" y="0"/>
                    <a:pt x="816" y="147"/>
                    <a:pt x="717" y="363"/>
                  </a:cubicBezTo>
                  <a:cubicBezTo>
                    <a:pt x="677" y="353"/>
                    <a:pt x="635" y="347"/>
                    <a:pt x="592" y="347"/>
                  </a:cubicBezTo>
                  <a:cubicBezTo>
                    <a:pt x="265" y="347"/>
                    <a:pt x="0" y="649"/>
                    <a:pt x="0" y="1022"/>
                  </a:cubicBezTo>
                  <a:cubicBezTo>
                    <a:pt x="0" y="1047"/>
                    <a:pt x="2" y="1071"/>
                    <a:pt x="4" y="1096"/>
                  </a:cubicBezTo>
                  <a:lnTo>
                    <a:pt x="2372" y="1096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47875" lIns="92875" spcFirstLastPara="1" rIns="92875" wrap="square" tIns="478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26"/>
            <p:cNvSpPr/>
            <p:nvPr/>
          </p:nvSpPr>
          <p:spPr>
            <a:xfrm>
              <a:off x="7201800" y="1048680"/>
              <a:ext cx="852480" cy="0"/>
            </a:xfrm>
            <a:custGeom>
              <a:rect b="b" l="l" r="r" t="t"/>
              <a:pathLst>
                <a:path extrusionOk="0" h="120000" w="2368">
                  <a:moveTo>
                    <a:pt x="2368" y="0"/>
                  </a:moveTo>
                  <a:lnTo>
                    <a:pt x="0" y="0"/>
                  </a:lnTo>
                  <a:lnTo>
                    <a:pt x="2368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2875" spcFirstLastPara="1" rIns="928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3" name="Google Shape;603;p26"/>
          <p:cNvSpPr/>
          <p:nvPr/>
        </p:nvSpPr>
        <p:spPr>
          <a:xfrm>
            <a:off x="8208625" y="3862985"/>
            <a:ext cx="506880" cy="506880"/>
          </a:xfrm>
          <a:custGeom>
            <a:rect b="b" l="l" r="r" t="t"/>
            <a:pathLst>
              <a:path extrusionOk="0" h="1408" w="1408">
                <a:moveTo>
                  <a:pt x="704" y="952"/>
                </a:moveTo>
                <a:cubicBezTo>
                  <a:pt x="568" y="952"/>
                  <a:pt x="457" y="841"/>
                  <a:pt x="457" y="704"/>
                </a:cubicBezTo>
                <a:cubicBezTo>
                  <a:pt x="457" y="568"/>
                  <a:pt x="568" y="456"/>
                  <a:pt x="704" y="456"/>
                </a:cubicBezTo>
                <a:cubicBezTo>
                  <a:pt x="842" y="456"/>
                  <a:pt x="953" y="568"/>
                  <a:pt x="953" y="704"/>
                </a:cubicBezTo>
                <a:cubicBezTo>
                  <a:pt x="953" y="841"/>
                  <a:pt x="842" y="952"/>
                  <a:pt x="704" y="952"/>
                </a:cubicBezTo>
                <a:moveTo>
                  <a:pt x="1408" y="874"/>
                </a:moveTo>
                <a:lnTo>
                  <a:pt x="1408" y="535"/>
                </a:lnTo>
                <a:lnTo>
                  <a:pt x="1267" y="535"/>
                </a:lnTo>
                <a:cubicBezTo>
                  <a:pt x="1255" y="497"/>
                  <a:pt x="1240" y="461"/>
                  <a:pt x="1222" y="427"/>
                </a:cubicBezTo>
                <a:lnTo>
                  <a:pt x="1322" y="326"/>
                </a:lnTo>
                <a:lnTo>
                  <a:pt x="1083" y="87"/>
                </a:lnTo>
                <a:lnTo>
                  <a:pt x="982" y="187"/>
                </a:lnTo>
                <a:cubicBezTo>
                  <a:pt x="948" y="169"/>
                  <a:pt x="912" y="154"/>
                  <a:pt x="874" y="143"/>
                </a:cubicBezTo>
                <a:lnTo>
                  <a:pt x="874" y="0"/>
                </a:lnTo>
                <a:lnTo>
                  <a:pt x="535" y="0"/>
                </a:lnTo>
                <a:lnTo>
                  <a:pt x="535" y="143"/>
                </a:lnTo>
                <a:cubicBezTo>
                  <a:pt x="497" y="154"/>
                  <a:pt x="461" y="169"/>
                  <a:pt x="427" y="187"/>
                </a:cubicBezTo>
                <a:lnTo>
                  <a:pt x="326" y="87"/>
                </a:lnTo>
                <a:lnTo>
                  <a:pt x="87" y="326"/>
                </a:lnTo>
                <a:lnTo>
                  <a:pt x="188" y="427"/>
                </a:lnTo>
                <a:cubicBezTo>
                  <a:pt x="169" y="461"/>
                  <a:pt x="154" y="497"/>
                  <a:pt x="143" y="535"/>
                </a:cubicBezTo>
                <a:lnTo>
                  <a:pt x="0" y="535"/>
                </a:lnTo>
                <a:lnTo>
                  <a:pt x="0" y="874"/>
                </a:lnTo>
                <a:lnTo>
                  <a:pt x="143" y="874"/>
                </a:lnTo>
                <a:cubicBezTo>
                  <a:pt x="154" y="911"/>
                  <a:pt x="169" y="948"/>
                  <a:pt x="188" y="982"/>
                </a:cubicBezTo>
                <a:lnTo>
                  <a:pt x="87" y="1082"/>
                </a:lnTo>
                <a:lnTo>
                  <a:pt x="326" y="1322"/>
                </a:lnTo>
                <a:lnTo>
                  <a:pt x="427" y="1222"/>
                </a:lnTo>
                <a:cubicBezTo>
                  <a:pt x="461" y="1240"/>
                  <a:pt x="497" y="1255"/>
                  <a:pt x="535" y="1266"/>
                </a:cubicBezTo>
                <a:lnTo>
                  <a:pt x="535" y="1408"/>
                </a:lnTo>
                <a:lnTo>
                  <a:pt x="874" y="1408"/>
                </a:lnTo>
                <a:lnTo>
                  <a:pt x="874" y="1266"/>
                </a:lnTo>
                <a:cubicBezTo>
                  <a:pt x="912" y="1255"/>
                  <a:pt x="948" y="1240"/>
                  <a:pt x="982" y="1222"/>
                </a:cubicBezTo>
                <a:lnTo>
                  <a:pt x="1083" y="1322"/>
                </a:lnTo>
                <a:lnTo>
                  <a:pt x="1322" y="1082"/>
                </a:lnTo>
                <a:lnTo>
                  <a:pt x="1222" y="982"/>
                </a:lnTo>
                <a:cubicBezTo>
                  <a:pt x="1240" y="948"/>
                  <a:pt x="1255" y="911"/>
                  <a:pt x="1267" y="874"/>
                </a:cubicBezTo>
                <a:lnTo>
                  <a:pt x="1408" y="874"/>
                </a:ln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4"/>
          <p:cNvGrpSpPr/>
          <p:nvPr/>
        </p:nvGrpSpPr>
        <p:grpSpPr>
          <a:xfrm>
            <a:off x="238125" y="238200"/>
            <a:ext cx="8667773" cy="4667101"/>
            <a:chOff x="238125" y="238200"/>
            <a:chExt cx="8667773" cy="4667101"/>
          </a:xfrm>
        </p:grpSpPr>
        <p:sp>
          <p:nvSpPr>
            <p:cNvPr id="53" name="Google Shape;53;p4"/>
            <p:cNvSpPr/>
            <p:nvPr/>
          </p:nvSpPr>
          <p:spPr>
            <a:xfrm>
              <a:off x="238125" y="238200"/>
              <a:ext cx="8667773" cy="4667101"/>
            </a:xfrm>
            <a:custGeom>
              <a:rect b="b" l="l" r="r" t="t"/>
              <a:pathLst>
                <a:path extrusionOk="0" h="3091" w="4122">
                  <a:moveTo>
                    <a:pt x="4122" y="3091"/>
                  </a:moveTo>
                  <a:lnTo>
                    <a:pt x="0" y="3091"/>
                  </a:lnTo>
                  <a:lnTo>
                    <a:pt x="0" y="0"/>
                  </a:lnTo>
                  <a:lnTo>
                    <a:pt x="4122" y="0"/>
                  </a:lnTo>
                  <a:lnTo>
                    <a:pt x="4122" y="3091"/>
                  </a:lnTo>
                  <a:close/>
                </a:path>
              </a:pathLst>
            </a:custGeom>
            <a:solidFill>
              <a:schemeClr val="lt2"/>
            </a:solidFill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  <a:effectLst>
              <a:outerShdw rotWithShape="0" algn="bl" dir="3060000" dist="114300">
                <a:schemeClr val="accent5"/>
              </a:outerShdw>
            </a:effectLst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238126" y="691061"/>
              <a:ext cx="8667762" cy="163800"/>
            </a:xfrm>
            <a:custGeom>
              <a:rect b="b" l="l" r="r" t="t"/>
              <a:pathLst>
                <a:path extrusionOk="0" h="120000" w="4122">
                  <a:moveTo>
                    <a:pt x="0" y="0"/>
                  </a:moveTo>
                  <a:lnTo>
                    <a:pt x="412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" name="Google Shape;55;p4"/>
            <p:cNvGrpSpPr/>
            <p:nvPr/>
          </p:nvGrpSpPr>
          <p:grpSpPr>
            <a:xfrm>
              <a:off x="397155" y="400429"/>
              <a:ext cx="762108" cy="132273"/>
              <a:chOff x="854747" y="683821"/>
              <a:chExt cx="678575" cy="117775"/>
            </a:xfrm>
          </p:grpSpPr>
          <p:sp>
            <p:nvSpPr>
              <p:cNvPr id="56" name="Google Shape;56;p4"/>
              <p:cNvSpPr/>
              <p:nvPr/>
            </p:nvSpPr>
            <p:spPr>
              <a:xfrm>
                <a:off x="854747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57;p4"/>
              <p:cNvSpPr/>
              <p:nvPr/>
            </p:nvSpPr>
            <p:spPr>
              <a:xfrm>
                <a:off x="1134693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2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2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4"/>
              <p:cNvSpPr/>
              <p:nvPr/>
            </p:nvSpPr>
            <p:spPr>
              <a:xfrm>
                <a:off x="1415545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5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5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" name="Google Shape;59;p4"/>
            <p:cNvGrpSpPr/>
            <p:nvPr/>
          </p:nvGrpSpPr>
          <p:grpSpPr>
            <a:xfrm>
              <a:off x="8510002" y="352415"/>
              <a:ext cx="228440" cy="228440"/>
              <a:chOff x="4862880" y="3103920"/>
              <a:chExt cx="708121" cy="708121"/>
            </a:xfrm>
          </p:grpSpPr>
          <p:sp>
            <p:nvSpPr>
              <p:cNvPr id="60" name="Google Shape;60;p4"/>
              <p:cNvSpPr/>
              <p:nvPr/>
            </p:nvSpPr>
            <p:spPr>
              <a:xfrm>
                <a:off x="4862880" y="3103920"/>
                <a:ext cx="708121" cy="708121"/>
              </a:xfrm>
              <a:custGeom>
                <a:rect b="b" l="l" r="r" t="t"/>
                <a:pathLst>
                  <a:path extrusionOk="0" h="1968" w="1968">
                    <a:moveTo>
                      <a:pt x="1968" y="0"/>
                    </a:moveTo>
                    <a:lnTo>
                      <a:pt x="0" y="0"/>
                    </a:lnTo>
                    <a:lnTo>
                      <a:pt x="0" y="1968"/>
                    </a:lnTo>
                    <a:lnTo>
                      <a:pt x="1968" y="1968"/>
                    </a:lnTo>
                    <a:lnTo>
                      <a:pt x="1968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1" name="Google Shape;61;p4"/>
              <p:cNvGrpSpPr/>
              <p:nvPr/>
            </p:nvGrpSpPr>
            <p:grpSpPr>
              <a:xfrm>
                <a:off x="4862880" y="3103920"/>
                <a:ext cx="708121" cy="708121"/>
                <a:chOff x="4862880" y="3103920"/>
                <a:chExt cx="708121" cy="708121"/>
              </a:xfrm>
            </p:grpSpPr>
            <p:sp>
              <p:nvSpPr>
                <p:cNvPr id="62" name="Google Shape;62;p4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0" y="0"/>
                      </a:moveTo>
                      <a:lnTo>
                        <a:pt x="1968" y="19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" name="Google Shape;63;p4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1968" y="0"/>
                      </a:moveTo>
                      <a:lnTo>
                        <a:pt x="0" y="1968"/>
                      </a:lnTo>
                      <a:lnTo>
                        <a:pt x="1968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64" name="Google Shape;64;p4"/>
          <p:cNvSpPr txBox="1"/>
          <p:nvPr>
            <p:ph type="title"/>
          </p:nvPr>
        </p:nvSpPr>
        <p:spPr>
          <a:xfrm>
            <a:off x="720000" y="673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4"/>
          <p:cNvSpPr txBox="1"/>
          <p:nvPr>
            <p:ph idx="1" type="body"/>
          </p:nvPr>
        </p:nvSpPr>
        <p:spPr>
          <a:xfrm>
            <a:off x="720000" y="1203200"/>
            <a:ext cx="7704000" cy="3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grpSp>
        <p:nvGrpSpPr>
          <p:cNvPr id="66" name="Google Shape;66;p4"/>
          <p:cNvGrpSpPr/>
          <p:nvPr/>
        </p:nvGrpSpPr>
        <p:grpSpPr>
          <a:xfrm>
            <a:off x="8424142" y="875265"/>
            <a:ext cx="470251" cy="572732"/>
            <a:chOff x="5364360" y="1325880"/>
            <a:chExt cx="530279" cy="645841"/>
          </a:xfrm>
        </p:grpSpPr>
        <p:sp>
          <p:nvSpPr>
            <p:cNvPr id="67" name="Google Shape;67;p4"/>
            <p:cNvSpPr/>
            <p:nvPr/>
          </p:nvSpPr>
          <p:spPr>
            <a:xfrm>
              <a:off x="5629680" y="1325880"/>
              <a:ext cx="300" cy="645841"/>
            </a:xfrm>
            <a:custGeom>
              <a:rect b="b" l="l" r="r" t="t"/>
              <a:pathLst>
                <a:path extrusionOk="0" h="1795" w="120000">
                  <a:moveTo>
                    <a:pt x="0" y="0"/>
                  </a:moveTo>
                  <a:lnTo>
                    <a:pt x="0" y="179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accent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5364360" y="1648800"/>
              <a:ext cx="530279" cy="300"/>
            </a:xfrm>
            <a:custGeom>
              <a:rect b="b" l="l" r="r" t="t"/>
              <a:pathLst>
                <a:path extrusionOk="0" h="120000" w="1474">
                  <a:moveTo>
                    <a:pt x="1474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accent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5442120" y="1461240"/>
              <a:ext cx="374761" cy="374761"/>
            </a:xfrm>
            <a:custGeom>
              <a:rect b="b" l="l" r="r" t="t"/>
              <a:pathLst>
                <a:path extrusionOk="0" h="1042" w="1042">
                  <a:moveTo>
                    <a:pt x="1042" y="0"/>
                  </a:moveTo>
                  <a:lnTo>
                    <a:pt x="0" y="1042"/>
                  </a:lnTo>
                  <a:lnTo>
                    <a:pt x="1042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accent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5442120" y="1461240"/>
              <a:ext cx="374761" cy="374761"/>
            </a:xfrm>
            <a:custGeom>
              <a:rect b="b" l="l" r="r" t="t"/>
              <a:pathLst>
                <a:path extrusionOk="0" h="1042" w="1042">
                  <a:moveTo>
                    <a:pt x="1042" y="1042"/>
                  </a:moveTo>
                  <a:lnTo>
                    <a:pt x="0" y="0"/>
                  </a:lnTo>
                  <a:lnTo>
                    <a:pt x="1042" y="1042"/>
                  </a:lnTo>
                  <a:close/>
                </a:path>
              </a:pathLst>
            </a:custGeom>
            <a:noFill/>
            <a:ln cap="flat" cmpd="sng" w="12600">
              <a:solidFill>
                <a:schemeClr val="accent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" name="Google Shape;71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5"/>
          <p:cNvGrpSpPr/>
          <p:nvPr/>
        </p:nvGrpSpPr>
        <p:grpSpPr>
          <a:xfrm>
            <a:off x="238125" y="238200"/>
            <a:ext cx="8667773" cy="4667101"/>
            <a:chOff x="238125" y="238200"/>
            <a:chExt cx="8667773" cy="4667101"/>
          </a:xfrm>
        </p:grpSpPr>
        <p:sp>
          <p:nvSpPr>
            <p:cNvPr id="74" name="Google Shape;74;p5"/>
            <p:cNvSpPr/>
            <p:nvPr/>
          </p:nvSpPr>
          <p:spPr>
            <a:xfrm>
              <a:off x="238125" y="238200"/>
              <a:ext cx="8667773" cy="4667101"/>
            </a:xfrm>
            <a:custGeom>
              <a:rect b="b" l="l" r="r" t="t"/>
              <a:pathLst>
                <a:path extrusionOk="0" h="3091" w="4122">
                  <a:moveTo>
                    <a:pt x="4122" y="3091"/>
                  </a:moveTo>
                  <a:lnTo>
                    <a:pt x="0" y="3091"/>
                  </a:lnTo>
                  <a:lnTo>
                    <a:pt x="0" y="0"/>
                  </a:lnTo>
                  <a:lnTo>
                    <a:pt x="4122" y="0"/>
                  </a:lnTo>
                  <a:lnTo>
                    <a:pt x="4122" y="3091"/>
                  </a:lnTo>
                  <a:close/>
                </a:path>
              </a:pathLst>
            </a:custGeom>
            <a:solidFill>
              <a:schemeClr val="lt2"/>
            </a:solidFill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  <a:effectLst>
              <a:outerShdw rotWithShape="0" algn="bl" dir="3060000" dist="114300">
                <a:schemeClr val="accent5"/>
              </a:outerShdw>
            </a:effectLst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238126" y="691061"/>
              <a:ext cx="8667762" cy="163800"/>
            </a:xfrm>
            <a:custGeom>
              <a:rect b="b" l="l" r="r" t="t"/>
              <a:pathLst>
                <a:path extrusionOk="0" h="120000" w="4122">
                  <a:moveTo>
                    <a:pt x="0" y="0"/>
                  </a:moveTo>
                  <a:lnTo>
                    <a:pt x="412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6" name="Google Shape;76;p5"/>
            <p:cNvGrpSpPr/>
            <p:nvPr/>
          </p:nvGrpSpPr>
          <p:grpSpPr>
            <a:xfrm>
              <a:off x="397155" y="400429"/>
              <a:ext cx="762108" cy="132273"/>
              <a:chOff x="854747" y="683821"/>
              <a:chExt cx="678575" cy="117775"/>
            </a:xfrm>
          </p:grpSpPr>
          <p:sp>
            <p:nvSpPr>
              <p:cNvPr id="77" name="Google Shape;77;p5"/>
              <p:cNvSpPr/>
              <p:nvPr/>
            </p:nvSpPr>
            <p:spPr>
              <a:xfrm>
                <a:off x="854747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5"/>
              <p:cNvSpPr/>
              <p:nvPr/>
            </p:nvSpPr>
            <p:spPr>
              <a:xfrm>
                <a:off x="1134693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2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2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5"/>
              <p:cNvSpPr/>
              <p:nvPr/>
            </p:nvSpPr>
            <p:spPr>
              <a:xfrm>
                <a:off x="1415545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5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5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" name="Google Shape;80;p5"/>
            <p:cNvGrpSpPr/>
            <p:nvPr/>
          </p:nvGrpSpPr>
          <p:grpSpPr>
            <a:xfrm>
              <a:off x="8510002" y="352415"/>
              <a:ext cx="228440" cy="228440"/>
              <a:chOff x="4862880" y="3103920"/>
              <a:chExt cx="708121" cy="708121"/>
            </a:xfrm>
          </p:grpSpPr>
          <p:sp>
            <p:nvSpPr>
              <p:cNvPr id="81" name="Google Shape;81;p5"/>
              <p:cNvSpPr/>
              <p:nvPr/>
            </p:nvSpPr>
            <p:spPr>
              <a:xfrm>
                <a:off x="4862880" y="3103920"/>
                <a:ext cx="708121" cy="708121"/>
              </a:xfrm>
              <a:custGeom>
                <a:rect b="b" l="l" r="r" t="t"/>
                <a:pathLst>
                  <a:path extrusionOk="0" h="1968" w="1968">
                    <a:moveTo>
                      <a:pt x="1968" y="0"/>
                    </a:moveTo>
                    <a:lnTo>
                      <a:pt x="0" y="0"/>
                    </a:lnTo>
                    <a:lnTo>
                      <a:pt x="0" y="1968"/>
                    </a:lnTo>
                    <a:lnTo>
                      <a:pt x="1968" y="1968"/>
                    </a:lnTo>
                    <a:lnTo>
                      <a:pt x="1968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2" name="Google Shape;82;p5"/>
              <p:cNvGrpSpPr/>
              <p:nvPr/>
            </p:nvGrpSpPr>
            <p:grpSpPr>
              <a:xfrm>
                <a:off x="4862880" y="3103920"/>
                <a:ext cx="708121" cy="708121"/>
                <a:chOff x="4862880" y="3103920"/>
                <a:chExt cx="708121" cy="708121"/>
              </a:xfrm>
            </p:grpSpPr>
            <p:sp>
              <p:nvSpPr>
                <p:cNvPr id="83" name="Google Shape;83;p5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0" y="0"/>
                      </a:moveTo>
                      <a:lnTo>
                        <a:pt x="1968" y="19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" name="Google Shape;84;p5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1968" y="0"/>
                      </a:moveTo>
                      <a:lnTo>
                        <a:pt x="0" y="1968"/>
                      </a:lnTo>
                      <a:lnTo>
                        <a:pt x="1968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85" name="Google Shape;85;p5"/>
          <p:cNvSpPr txBox="1"/>
          <p:nvPr>
            <p:ph type="title"/>
          </p:nvPr>
        </p:nvSpPr>
        <p:spPr>
          <a:xfrm>
            <a:off x="720000" y="676656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" name="Google Shape;86;p5"/>
          <p:cNvSpPr txBox="1"/>
          <p:nvPr>
            <p:ph idx="2" type="title"/>
          </p:nvPr>
        </p:nvSpPr>
        <p:spPr>
          <a:xfrm>
            <a:off x="720000" y="2030175"/>
            <a:ext cx="352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Font typeface="Libre Franklin"/>
              <a:buNone/>
              <a:defRPr sz="1800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Font typeface="Libre Franklin"/>
              <a:buNone/>
              <a:defRPr sz="1800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Font typeface="Libre Franklin"/>
              <a:buNone/>
              <a:defRPr sz="1800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Font typeface="Libre Franklin"/>
              <a:buNone/>
              <a:defRPr sz="1800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Font typeface="Libre Franklin"/>
              <a:buNone/>
              <a:defRPr sz="1800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Font typeface="Libre Franklin"/>
              <a:buNone/>
              <a:defRPr sz="1800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Font typeface="Libre Franklin"/>
              <a:buNone/>
              <a:defRPr sz="1800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Font typeface="Libre Franklin"/>
              <a:buNone/>
              <a:defRPr sz="1800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87" name="Google Shape;87;p5"/>
          <p:cNvSpPr txBox="1"/>
          <p:nvPr>
            <p:ph idx="3" type="title"/>
          </p:nvPr>
        </p:nvSpPr>
        <p:spPr>
          <a:xfrm>
            <a:off x="4901688" y="2030175"/>
            <a:ext cx="352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Libre Franklin"/>
              <a:buNone/>
              <a:defRPr sz="1800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Libre Franklin"/>
              <a:buNone/>
              <a:defRPr sz="1800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Libre Franklin"/>
              <a:buNone/>
              <a:defRPr sz="1800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Libre Franklin"/>
              <a:buNone/>
              <a:defRPr sz="1800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Libre Franklin"/>
              <a:buNone/>
              <a:defRPr sz="1800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Libre Franklin"/>
              <a:buNone/>
              <a:defRPr sz="1800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Libre Franklin"/>
              <a:buNone/>
              <a:defRPr sz="1800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Libre Franklin"/>
              <a:buNone/>
              <a:defRPr sz="1800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88" name="Google Shape;88;p5"/>
          <p:cNvSpPr txBox="1"/>
          <p:nvPr>
            <p:ph idx="1" type="subTitle"/>
          </p:nvPr>
        </p:nvSpPr>
        <p:spPr>
          <a:xfrm>
            <a:off x="720000" y="2747400"/>
            <a:ext cx="3522300" cy="1404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9pPr>
          </a:lstStyle>
          <a:p/>
        </p:txBody>
      </p:sp>
      <p:sp>
        <p:nvSpPr>
          <p:cNvPr id="89" name="Google Shape;89;p5"/>
          <p:cNvSpPr txBox="1"/>
          <p:nvPr>
            <p:ph idx="4" type="subTitle"/>
          </p:nvPr>
        </p:nvSpPr>
        <p:spPr>
          <a:xfrm>
            <a:off x="4901700" y="2747400"/>
            <a:ext cx="3522300" cy="1404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9pPr>
          </a:lstStyle>
          <a:p/>
        </p:txBody>
      </p:sp>
      <p:sp>
        <p:nvSpPr>
          <p:cNvPr id="90" name="Google Shape;90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6"/>
          <p:cNvGrpSpPr/>
          <p:nvPr/>
        </p:nvGrpSpPr>
        <p:grpSpPr>
          <a:xfrm>
            <a:off x="238125" y="238200"/>
            <a:ext cx="8667773" cy="4667101"/>
            <a:chOff x="238125" y="238200"/>
            <a:chExt cx="8667773" cy="4667101"/>
          </a:xfrm>
        </p:grpSpPr>
        <p:sp>
          <p:nvSpPr>
            <p:cNvPr id="93" name="Google Shape;93;p6"/>
            <p:cNvSpPr/>
            <p:nvPr/>
          </p:nvSpPr>
          <p:spPr>
            <a:xfrm>
              <a:off x="238125" y="238200"/>
              <a:ext cx="8667773" cy="4667101"/>
            </a:xfrm>
            <a:custGeom>
              <a:rect b="b" l="l" r="r" t="t"/>
              <a:pathLst>
                <a:path extrusionOk="0" h="3091" w="4122">
                  <a:moveTo>
                    <a:pt x="4122" y="3091"/>
                  </a:moveTo>
                  <a:lnTo>
                    <a:pt x="0" y="3091"/>
                  </a:lnTo>
                  <a:lnTo>
                    <a:pt x="0" y="0"/>
                  </a:lnTo>
                  <a:lnTo>
                    <a:pt x="4122" y="0"/>
                  </a:lnTo>
                  <a:lnTo>
                    <a:pt x="4122" y="3091"/>
                  </a:lnTo>
                  <a:close/>
                </a:path>
              </a:pathLst>
            </a:custGeom>
            <a:solidFill>
              <a:schemeClr val="lt2"/>
            </a:solidFill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  <a:effectLst>
              <a:outerShdw rotWithShape="0" algn="bl" dir="3060000" dist="114300">
                <a:schemeClr val="accent5"/>
              </a:outerShdw>
            </a:effectLst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238126" y="691061"/>
              <a:ext cx="8667762" cy="163800"/>
            </a:xfrm>
            <a:custGeom>
              <a:rect b="b" l="l" r="r" t="t"/>
              <a:pathLst>
                <a:path extrusionOk="0" h="120000" w="4122">
                  <a:moveTo>
                    <a:pt x="0" y="0"/>
                  </a:moveTo>
                  <a:lnTo>
                    <a:pt x="412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5" name="Google Shape;95;p6"/>
            <p:cNvGrpSpPr/>
            <p:nvPr/>
          </p:nvGrpSpPr>
          <p:grpSpPr>
            <a:xfrm>
              <a:off x="397155" y="400429"/>
              <a:ext cx="762108" cy="132273"/>
              <a:chOff x="854747" y="683821"/>
              <a:chExt cx="678575" cy="117775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854747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1134693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2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2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6"/>
              <p:cNvSpPr/>
              <p:nvPr/>
            </p:nvSpPr>
            <p:spPr>
              <a:xfrm>
                <a:off x="1415545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5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5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9" name="Google Shape;99;p6"/>
            <p:cNvGrpSpPr/>
            <p:nvPr/>
          </p:nvGrpSpPr>
          <p:grpSpPr>
            <a:xfrm>
              <a:off x="8510002" y="352415"/>
              <a:ext cx="228440" cy="228440"/>
              <a:chOff x="4862880" y="3103920"/>
              <a:chExt cx="708121" cy="708121"/>
            </a:xfrm>
          </p:grpSpPr>
          <p:sp>
            <p:nvSpPr>
              <p:cNvPr id="100" name="Google Shape;100;p6"/>
              <p:cNvSpPr/>
              <p:nvPr/>
            </p:nvSpPr>
            <p:spPr>
              <a:xfrm>
                <a:off x="4862880" y="3103920"/>
                <a:ext cx="708121" cy="708121"/>
              </a:xfrm>
              <a:custGeom>
                <a:rect b="b" l="l" r="r" t="t"/>
                <a:pathLst>
                  <a:path extrusionOk="0" h="1968" w="1968">
                    <a:moveTo>
                      <a:pt x="1968" y="0"/>
                    </a:moveTo>
                    <a:lnTo>
                      <a:pt x="0" y="0"/>
                    </a:lnTo>
                    <a:lnTo>
                      <a:pt x="0" y="1968"/>
                    </a:lnTo>
                    <a:lnTo>
                      <a:pt x="1968" y="1968"/>
                    </a:lnTo>
                    <a:lnTo>
                      <a:pt x="1968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1" name="Google Shape;101;p6"/>
              <p:cNvGrpSpPr/>
              <p:nvPr/>
            </p:nvGrpSpPr>
            <p:grpSpPr>
              <a:xfrm>
                <a:off x="4862880" y="3103920"/>
                <a:ext cx="708121" cy="708121"/>
                <a:chOff x="4862880" y="3103920"/>
                <a:chExt cx="708121" cy="708121"/>
              </a:xfrm>
            </p:grpSpPr>
            <p:sp>
              <p:nvSpPr>
                <p:cNvPr id="102" name="Google Shape;102;p6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0" y="0"/>
                      </a:moveTo>
                      <a:lnTo>
                        <a:pt x="1968" y="19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" name="Google Shape;103;p6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1968" y="0"/>
                      </a:moveTo>
                      <a:lnTo>
                        <a:pt x="0" y="1968"/>
                      </a:lnTo>
                      <a:lnTo>
                        <a:pt x="1968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4" name="Google Shape;104;p6"/>
          <p:cNvSpPr txBox="1"/>
          <p:nvPr>
            <p:ph type="title"/>
          </p:nvPr>
        </p:nvSpPr>
        <p:spPr>
          <a:xfrm>
            <a:off x="713100" y="1861563"/>
            <a:ext cx="2289900" cy="15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05" name="Google Shape;105;p6"/>
          <p:cNvGrpSpPr/>
          <p:nvPr/>
        </p:nvGrpSpPr>
        <p:grpSpPr>
          <a:xfrm>
            <a:off x="-218230" y="4403745"/>
            <a:ext cx="931320" cy="1028520"/>
            <a:chOff x="4295520" y="1730520"/>
            <a:chExt cx="931320" cy="1028520"/>
          </a:xfrm>
        </p:grpSpPr>
        <p:sp>
          <p:nvSpPr>
            <p:cNvPr id="106" name="Google Shape;106;p6"/>
            <p:cNvSpPr/>
            <p:nvPr/>
          </p:nvSpPr>
          <p:spPr>
            <a:xfrm>
              <a:off x="4448520" y="2669760"/>
              <a:ext cx="594001" cy="300"/>
            </a:xfrm>
            <a:custGeom>
              <a:rect b="b" l="l" r="r" t="t"/>
              <a:pathLst>
                <a:path extrusionOk="0" h="120000" w="1651">
                  <a:moveTo>
                    <a:pt x="1651" y="0"/>
                  </a:moveTo>
                  <a:lnTo>
                    <a:pt x="0" y="0"/>
                  </a:lnTo>
                  <a:lnTo>
                    <a:pt x="1651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6"/>
            <p:cNvSpPr/>
            <p:nvPr/>
          </p:nvSpPr>
          <p:spPr>
            <a:xfrm>
              <a:off x="4384800" y="1882440"/>
              <a:ext cx="300" cy="694438"/>
            </a:xfrm>
            <a:custGeom>
              <a:rect b="b" l="l" r="r" t="t"/>
              <a:pathLst>
                <a:path extrusionOk="0" h="1930" w="120000">
                  <a:moveTo>
                    <a:pt x="0" y="1930"/>
                  </a:moveTo>
                  <a:lnTo>
                    <a:pt x="0" y="0"/>
                  </a:lnTo>
                  <a:lnTo>
                    <a:pt x="0" y="193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6"/>
            <p:cNvSpPr/>
            <p:nvPr/>
          </p:nvSpPr>
          <p:spPr>
            <a:xfrm>
              <a:off x="4479840" y="1820160"/>
              <a:ext cx="594001" cy="300"/>
            </a:xfrm>
            <a:custGeom>
              <a:rect b="b" l="l" r="r" t="t"/>
              <a:pathLst>
                <a:path extrusionOk="0" h="120000" w="1651">
                  <a:moveTo>
                    <a:pt x="0" y="0"/>
                  </a:moveTo>
                  <a:lnTo>
                    <a:pt x="1651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6"/>
            <p:cNvSpPr/>
            <p:nvPr/>
          </p:nvSpPr>
          <p:spPr>
            <a:xfrm>
              <a:off x="5137560" y="1912680"/>
              <a:ext cx="300" cy="694438"/>
            </a:xfrm>
            <a:custGeom>
              <a:rect b="b" l="l" r="r" t="t"/>
              <a:pathLst>
                <a:path extrusionOk="0" h="1930" w="120000">
                  <a:moveTo>
                    <a:pt x="0" y="0"/>
                  </a:moveTo>
                  <a:lnTo>
                    <a:pt x="0" y="193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0" name="Google Shape;110;p6"/>
            <p:cNvGrpSpPr/>
            <p:nvPr/>
          </p:nvGrpSpPr>
          <p:grpSpPr>
            <a:xfrm>
              <a:off x="4295520" y="1730520"/>
              <a:ext cx="931320" cy="1028520"/>
              <a:chOff x="4295520" y="1730520"/>
              <a:chExt cx="931320" cy="1028520"/>
            </a:xfrm>
          </p:grpSpPr>
          <p:grpSp>
            <p:nvGrpSpPr>
              <p:cNvPr id="111" name="Google Shape;111;p6"/>
              <p:cNvGrpSpPr/>
              <p:nvPr/>
            </p:nvGrpSpPr>
            <p:grpSpPr>
              <a:xfrm>
                <a:off x="4295520" y="1730520"/>
                <a:ext cx="931320" cy="1028520"/>
                <a:chOff x="4295520" y="1730520"/>
                <a:chExt cx="931320" cy="1028520"/>
              </a:xfrm>
            </p:grpSpPr>
            <p:sp>
              <p:nvSpPr>
                <p:cNvPr id="112" name="Google Shape;112;p6"/>
                <p:cNvSpPr/>
                <p:nvPr/>
              </p:nvSpPr>
              <p:spPr>
                <a:xfrm>
                  <a:off x="5105520" y="2637720"/>
                  <a:ext cx="31680" cy="31680"/>
                </a:xfrm>
                <a:custGeom>
                  <a:rect b="b" l="l" r="r" t="t"/>
                  <a:pathLst>
                    <a:path extrusionOk="0" h="89" w="89">
                      <a:moveTo>
                        <a:pt x="89" y="0"/>
                      </a:moveTo>
                      <a:lnTo>
                        <a:pt x="89" y="89"/>
                      </a:lnTo>
                      <a:lnTo>
                        <a:pt x="0" y="89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0" lIns="96100" spcFirstLastPara="1" rIns="9610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" name="Google Shape;113;p6"/>
                <p:cNvSpPr/>
                <p:nvPr/>
              </p:nvSpPr>
              <p:spPr>
                <a:xfrm>
                  <a:off x="4384800" y="2637720"/>
                  <a:ext cx="32040" cy="31680"/>
                </a:xfrm>
                <a:custGeom>
                  <a:rect b="b" l="l" r="r" t="t"/>
                  <a:pathLst>
                    <a:path extrusionOk="0" h="89" w="90">
                      <a:moveTo>
                        <a:pt x="90" y="89"/>
                      </a:moveTo>
                      <a:lnTo>
                        <a:pt x="0" y="89"/>
                      </a:lnTo>
                      <a:lnTo>
                        <a:pt x="0" y="0"/>
                      </a:lnTo>
                      <a:lnTo>
                        <a:pt x="90" y="89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0" lIns="96100" spcFirstLastPara="1" rIns="9610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" name="Google Shape;114;p6"/>
                <p:cNvSpPr/>
                <p:nvPr/>
              </p:nvSpPr>
              <p:spPr>
                <a:xfrm>
                  <a:off x="4384800" y="1820160"/>
                  <a:ext cx="32040" cy="31680"/>
                </a:xfrm>
                <a:custGeom>
                  <a:rect b="b" l="l" r="r" t="t"/>
                  <a:pathLst>
                    <a:path extrusionOk="0" h="89" w="90">
                      <a:moveTo>
                        <a:pt x="0" y="89"/>
                      </a:moveTo>
                      <a:lnTo>
                        <a:pt x="0" y="0"/>
                      </a:lnTo>
                      <a:lnTo>
                        <a:pt x="90" y="0"/>
                      </a:lnTo>
                      <a:lnTo>
                        <a:pt x="0" y="89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0" lIns="96100" spcFirstLastPara="1" rIns="9610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" name="Google Shape;115;p6"/>
                <p:cNvSpPr/>
                <p:nvPr/>
              </p:nvSpPr>
              <p:spPr>
                <a:xfrm>
                  <a:off x="5105520" y="1820160"/>
                  <a:ext cx="31680" cy="31680"/>
                </a:xfrm>
                <a:custGeom>
                  <a:rect b="b" l="l" r="r" t="t"/>
                  <a:pathLst>
                    <a:path extrusionOk="0" h="89" w="89">
                      <a:moveTo>
                        <a:pt x="0" y="0"/>
                      </a:moveTo>
                      <a:lnTo>
                        <a:pt x="89" y="0"/>
                      </a:lnTo>
                      <a:lnTo>
                        <a:pt x="89" y="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0" lIns="96100" spcFirstLastPara="1" rIns="9610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" name="Google Shape;116;p6"/>
                <p:cNvSpPr/>
                <p:nvPr/>
              </p:nvSpPr>
              <p:spPr>
                <a:xfrm>
                  <a:off x="4295520" y="1730520"/>
                  <a:ext cx="88920" cy="89280"/>
                </a:xfrm>
                <a:custGeom>
                  <a:rect b="b" l="l" r="r" t="t"/>
                  <a:pathLst>
                    <a:path extrusionOk="0" h="249" w="248">
                      <a:moveTo>
                        <a:pt x="0" y="0"/>
                      </a:moveTo>
                      <a:lnTo>
                        <a:pt x="248" y="0"/>
                      </a:lnTo>
                      <a:lnTo>
                        <a:pt x="248" y="249"/>
                      </a:lnTo>
                      <a:lnTo>
                        <a:pt x="0" y="24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38500" lIns="96100" spcFirstLastPara="1" rIns="96100" wrap="square" tIns="385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" name="Google Shape;117;p6"/>
                <p:cNvSpPr/>
                <p:nvPr/>
              </p:nvSpPr>
              <p:spPr>
                <a:xfrm>
                  <a:off x="4295520" y="2669760"/>
                  <a:ext cx="88920" cy="89280"/>
                </a:xfrm>
                <a:custGeom>
                  <a:rect b="b" l="l" r="r" t="t"/>
                  <a:pathLst>
                    <a:path extrusionOk="0" h="249" w="248">
                      <a:moveTo>
                        <a:pt x="0" y="0"/>
                      </a:moveTo>
                      <a:lnTo>
                        <a:pt x="248" y="0"/>
                      </a:lnTo>
                      <a:lnTo>
                        <a:pt x="248" y="249"/>
                      </a:lnTo>
                      <a:lnTo>
                        <a:pt x="0" y="24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38500" lIns="96100" spcFirstLastPara="1" rIns="96100" wrap="square" tIns="385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" name="Google Shape;118;p6"/>
                <p:cNvSpPr/>
                <p:nvPr/>
              </p:nvSpPr>
              <p:spPr>
                <a:xfrm>
                  <a:off x="5137560" y="1730520"/>
                  <a:ext cx="89280" cy="89280"/>
                </a:xfrm>
                <a:custGeom>
                  <a:rect b="b" l="l" r="r" t="t"/>
                  <a:pathLst>
                    <a:path extrusionOk="0" h="249" w="249">
                      <a:moveTo>
                        <a:pt x="0" y="0"/>
                      </a:moveTo>
                      <a:lnTo>
                        <a:pt x="249" y="0"/>
                      </a:lnTo>
                      <a:lnTo>
                        <a:pt x="249" y="249"/>
                      </a:lnTo>
                      <a:lnTo>
                        <a:pt x="0" y="24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38500" lIns="96100" spcFirstLastPara="1" rIns="96100" wrap="square" tIns="385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" name="Google Shape;119;p6"/>
                <p:cNvSpPr/>
                <p:nvPr/>
              </p:nvSpPr>
              <p:spPr>
                <a:xfrm>
                  <a:off x="5137560" y="2669760"/>
                  <a:ext cx="89280" cy="89280"/>
                </a:xfrm>
                <a:custGeom>
                  <a:rect b="b" l="l" r="r" t="t"/>
                  <a:pathLst>
                    <a:path extrusionOk="0" h="249" w="249">
                      <a:moveTo>
                        <a:pt x="0" y="0"/>
                      </a:moveTo>
                      <a:lnTo>
                        <a:pt x="249" y="0"/>
                      </a:lnTo>
                      <a:lnTo>
                        <a:pt x="249" y="249"/>
                      </a:lnTo>
                      <a:lnTo>
                        <a:pt x="0" y="24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38500" lIns="96100" spcFirstLastPara="1" rIns="96100" wrap="square" tIns="385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20" name="Google Shape;120;p6"/>
              <p:cNvSpPr/>
              <p:nvPr/>
            </p:nvSpPr>
            <p:spPr>
              <a:xfrm>
                <a:off x="4725720" y="1784520"/>
                <a:ext cx="70560" cy="70920"/>
              </a:xfrm>
              <a:custGeom>
                <a:rect b="b" l="l" r="r" t="t"/>
                <a:pathLst>
                  <a:path extrusionOk="0" h="198" w="197">
                    <a:moveTo>
                      <a:pt x="197" y="99"/>
                    </a:moveTo>
                    <a:cubicBezTo>
                      <a:pt x="197" y="44"/>
                      <a:pt x="153" y="0"/>
                      <a:pt x="99" y="0"/>
                    </a:cubicBezTo>
                    <a:cubicBezTo>
                      <a:pt x="44" y="0"/>
                      <a:pt x="0" y="44"/>
                      <a:pt x="0" y="99"/>
                    </a:cubicBezTo>
                    <a:cubicBezTo>
                      <a:pt x="0" y="153"/>
                      <a:pt x="44" y="198"/>
                      <a:pt x="99" y="198"/>
                    </a:cubicBezTo>
                    <a:cubicBezTo>
                      <a:pt x="153" y="198"/>
                      <a:pt x="197" y="153"/>
                      <a:pt x="197" y="9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6275" lIns="90000" spcFirstLastPara="1" rIns="90000" wrap="square" tIns="26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6"/>
              <p:cNvSpPr/>
              <p:nvPr/>
            </p:nvSpPr>
            <p:spPr>
              <a:xfrm>
                <a:off x="4725720" y="2634480"/>
                <a:ext cx="70560" cy="70560"/>
              </a:xfrm>
              <a:custGeom>
                <a:rect b="b" l="l" r="r" t="t"/>
                <a:pathLst>
                  <a:path extrusionOk="0" h="197" w="197">
                    <a:moveTo>
                      <a:pt x="197" y="98"/>
                    </a:moveTo>
                    <a:cubicBezTo>
                      <a:pt x="197" y="44"/>
                      <a:pt x="153" y="0"/>
                      <a:pt x="99" y="0"/>
                    </a:cubicBezTo>
                    <a:cubicBezTo>
                      <a:pt x="44" y="0"/>
                      <a:pt x="0" y="44"/>
                      <a:pt x="0" y="98"/>
                    </a:cubicBezTo>
                    <a:cubicBezTo>
                      <a:pt x="0" y="153"/>
                      <a:pt x="44" y="197"/>
                      <a:pt x="99" y="197"/>
                    </a:cubicBezTo>
                    <a:cubicBezTo>
                      <a:pt x="153" y="197"/>
                      <a:pt x="197" y="153"/>
                      <a:pt x="197" y="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5900" lIns="90000" spcFirstLastPara="1" rIns="90000" wrap="square" tIns="25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6"/>
              <p:cNvSpPr/>
              <p:nvPr/>
            </p:nvSpPr>
            <p:spPr>
              <a:xfrm>
                <a:off x="5102280" y="2209680"/>
                <a:ext cx="70560" cy="70560"/>
              </a:xfrm>
              <a:custGeom>
                <a:rect b="b" l="l" r="r" t="t"/>
                <a:pathLst>
                  <a:path extrusionOk="0" h="197" w="197">
                    <a:moveTo>
                      <a:pt x="98" y="197"/>
                    </a:moveTo>
                    <a:cubicBezTo>
                      <a:pt x="153" y="197"/>
                      <a:pt x="197" y="153"/>
                      <a:pt x="197" y="98"/>
                    </a:cubicBezTo>
                    <a:cubicBezTo>
                      <a:pt x="197" y="44"/>
                      <a:pt x="153" y="0"/>
                      <a:pt x="98" y="0"/>
                    </a:cubicBezTo>
                    <a:cubicBezTo>
                      <a:pt x="44" y="0"/>
                      <a:pt x="0" y="44"/>
                      <a:pt x="0" y="98"/>
                    </a:cubicBezTo>
                    <a:cubicBezTo>
                      <a:pt x="0" y="153"/>
                      <a:pt x="44" y="197"/>
                      <a:pt x="98" y="1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5900" lIns="90000" spcFirstLastPara="1" rIns="90000" wrap="square" tIns="25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6"/>
              <p:cNvSpPr/>
              <p:nvPr/>
            </p:nvSpPr>
            <p:spPr>
              <a:xfrm>
                <a:off x="4349160" y="2209680"/>
                <a:ext cx="70920" cy="70560"/>
              </a:xfrm>
              <a:custGeom>
                <a:rect b="b" l="l" r="r" t="t"/>
                <a:pathLst>
                  <a:path extrusionOk="0" h="197" w="198">
                    <a:moveTo>
                      <a:pt x="99" y="197"/>
                    </a:moveTo>
                    <a:cubicBezTo>
                      <a:pt x="154" y="197"/>
                      <a:pt x="198" y="153"/>
                      <a:pt x="198" y="98"/>
                    </a:cubicBezTo>
                    <a:cubicBezTo>
                      <a:pt x="198" y="44"/>
                      <a:pt x="154" y="0"/>
                      <a:pt x="99" y="0"/>
                    </a:cubicBezTo>
                    <a:cubicBezTo>
                      <a:pt x="45" y="0"/>
                      <a:pt x="0" y="44"/>
                      <a:pt x="0" y="98"/>
                    </a:cubicBezTo>
                    <a:cubicBezTo>
                      <a:pt x="0" y="153"/>
                      <a:pt x="45" y="197"/>
                      <a:pt x="99" y="1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25900" lIns="90000" spcFirstLastPara="1" rIns="90000" wrap="square" tIns="25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4" name="Google Shape;124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7"/>
          <p:cNvGrpSpPr/>
          <p:nvPr/>
        </p:nvGrpSpPr>
        <p:grpSpPr>
          <a:xfrm>
            <a:off x="238125" y="238200"/>
            <a:ext cx="8667773" cy="4667101"/>
            <a:chOff x="238125" y="238200"/>
            <a:chExt cx="8667773" cy="4667101"/>
          </a:xfrm>
        </p:grpSpPr>
        <p:sp>
          <p:nvSpPr>
            <p:cNvPr id="127" name="Google Shape;127;p7"/>
            <p:cNvSpPr/>
            <p:nvPr/>
          </p:nvSpPr>
          <p:spPr>
            <a:xfrm>
              <a:off x="238125" y="238200"/>
              <a:ext cx="8667773" cy="4667101"/>
            </a:xfrm>
            <a:custGeom>
              <a:rect b="b" l="l" r="r" t="t"/>
              <a:pathLst>
                <a:path extrusionOk="0" h="3091" w="4122">
                  <a:moveTo>
                    <a:pt x="4122" y="3091"/>
                  </a:moveTo>
                  <a:lnTo>
                    <a:pt x="0" y="3091"/>
                  </a:lnTo>
                  <a:lnTo>
                    <a:pt x="0" y="0"/>
                  </a:lnTo>
                  <a:lnTo>
                    <a:pt x="4122" y="0"/>
                  </a:lnTo>
                  <a:lnTo>
                    <a:pt x="4122" y="3091"/>
                  </a:lnTo>
                  <a:close/>
                </a:path>
              </a:pathLst>
            </a:custGeom>
            <a:solidFill>
              <a:schemeClr val="lt2"/>
            </a:solidFill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  <a:effectLst>
              <a:outerShdw rotWithShape="0" algn="bl" dir="3060000" dist="114300">
                <a:schemeClr val="accent5"/>
              </a:outerShdw>
            </a:effectLst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238126" y="691061"/>
              <a:ext cx="8667762" cy="163800"/>
            </a:xfrm>
            <a:custGeom>
              <a:rect b="b" l="l" r="r" t="t"/>
              <a:pathLst>
                <a:path extrusionOk="0" h="120000" w="4122">
                  <a:moveTo>
                    <a:pt x="0" y="0"/>
                  </a:moveTo>
                  <a:lnTo>
                    <a:pt x="412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9" name="Google Shape;129;p7"/>
            <p:cNvGrpSpPr/>
            <p:nvPr/>
          </p:nvGrpSpPr>
          <p:grpSpPr>
            <a:xfrm>
              <a:off x="397155" y="400429"/>
              <a:ext cx="762108" cy="132273"/>
              <a:chOff x="854747" y="683821"/>
              <a:chExt cx="678575" cy="117775"/>
            </a:xfrm>
          </p:grpSpPr>
          <p:sp>
            <p:nvSpPr>
              <p:cNvPr id="130" name="Google Shape;130;p7"/>
              <p:cNvSpPr/>
              <p:nvPr/>
            </p:nvSpPr>
            <p:spPr>
              <a:xfrm>
                <a:off x="854747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7"/>
              <p:cNvSpPr/>
              <p:nvPr/>
            </p:nvSpPr>
            <p:spPr>
              <a:xfrm>
                <a:off x="1134693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2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2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7"/>
              <p:cNvSpPr/>
              <p:nvPr/>
            </p:nvSpPr>
            <p:spPr>
              <a:xfrm>
                <a:off x="1415545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5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5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3" name="Google Shape;133;p7"/>
            <p:cNvGrpSpPr/>
            <p:nvPr/>
          </p:nvGrpSpPr>
          <p:grpSpPr>
            <a:xfrm>
              <a:off x="8510002" y="352415"/>
              <a:ext cx="228440" cy="228440"/>
              <a:chOff x="4862880" y="3103920"/>
              <a:chExt cx="708121" cy="708121"/>
            </a:xfrm>
          </p:grpSpPr>
          <p:sp>
            <p:nvSpPr>
              <p:cNvPr id="134" name="Google Shape;134;p7"/>
              <p:cNvSpPr/>
              <p:nvPr/>
            </p:nvSpPr>
            <p:spPr>
              <a:xfrm>
                <a:off x="4862880" y="3103920"/>
                <a:ext cx="708121" cy="708121"/>
              </a:xfrm>
              <a:custGeom>
                <a:rect b="b" l="l" r="r" t="t"/>
                <a:pathLst>
                  <a:path extrusionOk="0" h="1968" w="1968">
                    <a:moveTo>
                      <a:pt x="1968" y="0"/>
                    </a:moveTo>
                    <a:lnTo>
                      <a:pt x="0" y="0"/>
                    </a:lnTo>
                    <a:lnTo>
                      <a:pt x="0" y="1968"/>
                    </a:lnTo>
                    <a:lnTo>
                      <a:pt x="1968" y="1968"/>
                    </a:lnTo>
                    <a:lnTo>
                      <a:pt x="1968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35" name="Google Shape;135;p7"/>
              <p:cNvGrpSpPr/>
              <p:nvPr/>
            </p:nvGrpSpPr>
            <p:grpSpPr>
              <a:xfrm>
                <a:off x="4862880" y="3103920"/>
                <a:ext cx="708121" cy="708121"/>
                <a:chOff x="4862880" y="3103920"/>
                <a:chExt cx="708121" cy="708121"/>
              </a:xfrm>
            </p:grpSpPr>
            <p:sp>
              <p:nvSpPr>
                <p:cNvPr id="136" name="Google Shape;136;p7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0" y="0"/>
                      </a:moveTo>
                      <a:lnTo>
                        <a:pt x="1968" y="19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" name="Google Shape;137;p7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1968" y="0"/>
                      </a:moveTo>
                      <a:lnTo>
                        <a:pt x="0" y="1968"/>
                      </a:lnTo>
                      <a:lnTo>
                        <a:pt x="1968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38" name="Google Shape;138;p7"/>
          <p:cNvSpPr txBox="1"/>
          <p:nvPr>
            <p:ph type="title"/>
          </p:nvPr>
        </p:nvSpPr>
        <p:spPr>
          <a:xfrm>
            <a:off x="686975" y="1131750"/>
            <a:ext cx="4505700" cy="190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9" name="Google Shape;139;p7"/>
          <p:cNvSpPr txBox="1"/>
          <p:nvPr>
            <p:ph idx="1" type="subTitle"/>
          </p:nvPr>
        </p:nvSpPr>
        <p:spPr>
          <a:xfrm>
            <a:off x="686975" y="3040985"/>
            <a:ext cx="45057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0" name="Google Shape;140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8"/>
          <p:cNvGrpSpPr/>
          <p:nvPr/>
        </p:nvGrpSpPr>
        <p:grpSpPr>
          <a:xfrm>
            <a:off x="238125" y="238200"/>
            <a:ext cx="8667773" cy="4667101"/>
            <a:chOff x="238125" y="238200"/>
            <a:chExt cx="8667773" cy="4667101"/>
          </a:xfrm>
        </p:grpSpPr>
        <p:sp>
          <p:nvSpPr>
            <p:cNvPr id="143" name="Google Shape;143;p8"/>
            <p:cNvSpPr/>
            <p:nvPr/>
          </p:nvSpPr>
          <p:spPr>
            <a:xfrm>
              <a:off x="238125" y="238200"/>
              <a:ext cx="8667773" cy="4667101"/>
            </a:xfrm>
            <a:custGeom>
              <a:rect b="b" l="l" r="r" t="t"/>
              <a:pathLst>
                <a:path extrusionOk="0" h="3091" w="4122">
                  <a:moveTo>
                    <a:pt x="4122" y="3091"/>
                  </a:moveTo>
                  <a:lnTo>
                    <a:pt x="0" y="3091"/>
                  </a:lnTo>
                  <a:lnTo>
                    <a:pt x="0" y="0"/>
                  </a:lnTo>
                  <a:lnTo>
                    <a:pt x="4122" y="0"/>
                  </a:lnTo>
                  <a:lnTo>
                    <a:pt x="4122" y="3091"/>
                  </a:lnTo>
                  <a:close/>
                </a:path>
              </a:pathLst>
            </a:custGeom>
            <a:solidFill>
              <a:schemeClr val="lt2"/>
            </a:solidFill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  <a:effectLst>
              <a:outerShdw rotWithShape="0" algn="bl" dir="3060000" dist="114300">
                <a:schemeClr val="accent5"/>
              </a:outerShdw>
            </a:effectLst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238126" y="691061"/>
              <a:ext cx="8667762" cy="163800"/>
            </a:xfrm>
            <a:custGeom>
              <a:rect b="b" l="l" r="r" t="t"/>
              <a:pathLst>
                <a:path extrusionOk="0" h="120000" w="4122">
                  <a:moveTo>
                    <a:pt x="0" y="0"/>
                  </a:moveTo>
                  <a:lnTo>
                    <a:pt x="412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5" name="Google Shape;145;p8"/>
            <p:cNvGrpSpPr/>
            <p:nvPr/>
          </p:nvGrpSpPr>
          <p:grpSpPr>
            <a:xfrm>
              <a:off x="397155" y="400429"/>
              <a:ext cx="762108" cy="132273"/>
              <a:chOff x="854747" y="683821"/>
              <a:chExt cx="678575" cy="117775"/>
            </a:xfrm>
          </p:grpSpPr>
          <p:sp>
            <p:nvSpPr>
              <p:cNvPr id="146" name="Google Shape;146;p8"/>
              <p:cNvSpPr/>
              <p:nvPr/>
            </p:nvSpPr>
            <p:spPr>
              <a:xfrm>
                <a:off x="854747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8"/>
              <p:cNvSpPr/>
              <p:nvPr/>
            </p:nvSpPr>
            <p:spPr>
              <a:xfrm>
                <a:off x="1134693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2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2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8"/>
              <p:cNvSpPr/>
              <p:nvPr/>
            </p:nvSpPr>
            <p:spPr>
              <a:xfrm>
                <a:off x="1415545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5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5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" name="Google Shape;149;p8"/>
            <p:cNvGrpSpPr/>
            <p:nvPr/>
          </p:nvGrpSpPr>
          <p:grpSpPr>
            <a:xfrm>
              <a:off x="8510002" y="352415"/>
              <a:ext cx="228440" cy="228440"/>
              <a:chOff x="4862880" y="3103920"/>
              <a:chExt cx="708121" cy="708121"/>
            </a:xfrm>
          </p:grpSpPr>
          <p:sp>
            <p:nvSpPr>
              <p:cNvPr id="150" name="Google Shape;150;p8"/>
              <p:cNvSpPr/>
              <p:nvPr/>
            </p:nvSpPr>
            <p:spPr>
              <a:xfrm>
                <a:off x="4862880" y="3103920"/>
                <a:ext cx="708121" cy="708121"/>
              </a:xfrm>
              <a:custGeom>
                <a:rect b="b" l="l" r="r" t="t"/>
                <a:pathLst>
                  <a:path extrusionOk="0" h="1968" w="1968">
                    <a:moveTo>
                      <a:pt x="1968" y="0"/>
                    </a:moveTo>
                    <a:lnTo>
                      <a:pt x="0" y="0"/>
                    </a:lnTo>
                    <a:lnTo>
                      <a:pt x="0" y="1968"/>
                    </a:lnTo>
                    <a:lnTo>
                      <a:pt x="1968" y="1968"/>
                    </a:lnTo>
                    <a:lnTo>
                      <a:pt x="1968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51" name="Google Shape;151;p8"/>
              <p:cNvGrpSpPr/>
              <p:nvPr/>
            </p:nvGrpSpPr>
            <p:grpSpPr>
              <a:xfrm>
                <a:off x="4862880" y="3103920"/>
                <a:ext cx="708121" cy="708121"/>
                <a:chOff x="4862880" y="3103920"/>
                <a:chExt cx="708121" cy="708121"/>
              </a:xfrm>
            </p:grpSpPr>
            <p:sp>
              <p:nvSpPr>
                <p:cNvPr id="152" name="Google Shape;152;p8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0" y="0"/>
                      </a:moveTo>
                      <a:lnTo>
                        <a:pt x="1968" y="19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3" name="Google Shape;153;p8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1968" y="0"/>
                      </a:moveTo>
                      <a:lnTo>
                        <a:pt x="0" y="1968"/>
                      </a:lnTo>
                      <a:lnTo>
                        <a:pt x="1968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54" name="Google Shape;154;p8"/>
          <p:cNvSpPr txBox="1"/>
          <p:nvPr>
            <p:ph type="title"/>
          </p:nvPr>
        </p:nvSpPr>
        <p:spPr>
          <a:xfrm>
            <a:off x="723925" y="1765450"/>
            <a:ext cx="3915300" cy="16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5" name="Google Shape;155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9"/>
          <p:cNvGrpSpPr/>
          <p:nvPr/>
        </p:nvGrpSpPr>
        <p:grpSpPr>
          <a:xfrm>
            <a:off x="238125" y="238200"/>
            <a:ext cx="8667773" cy="4667101"/>
            <a:chOff x="238125" y="238200"/>
            <a:chExt cx="8667773" cy="4667101"/>
          </a:xfrm>
        </p:grpSpPr>
        <p:sp>
          <p:nvSpPr>
            <p:cNvPr id="158" name="Google Shape;158;p9"/>
            <p:cNvSpPr/>
            <p:nvPr/>
          </p:nvSpPr>
          <p:spPr>
            <a:xfrm>
              <a:off x="238125" y="238200"/>
              <a:ext cx="8667773" cy="4667101"/>
            </a:xfrm>
            <a:custGeom>
              <a:rect b="b" l="l" r="r" t="t"/>
              <a:pathLst>
                <a:path extrusionOk="0" h="3091" w="4122">
                  <a:moveTo>
                    <a:pt x="4122" y="3091"/>
                  </a:moveTo>
                  <a:lnTo>
                    <a:pt x="0" y="3091"/>
                  </a:lnTo>
                  <a:lnTo>
                    <a:pt x="0" y="0"/>
                  </a:lnTo>
                  <a:lnTo>
                    <a:pt x="4122" y="0"/>
                  </a:lnTo>
                  <a:lnTo>
                    <a:pt x="4122" y="3091"/>
                  </a:lnTo>
                  <a:close/>
                </a:path>
              </a:pathLst>
            </a:custGeom>
            <a:solidFill>
              <a:schemeClr val="lt2"/>
            </a:solidFill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  <a:effectLst>
              <a:outerShdw rotWithShape="0" algn="bl" dir="3060000" dist="114300">
                <a:schemeClr val="accent5"/>
              </a:outerShdw>
            </a:effectLst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238126" y="691061"/>
              <a:ext cx="8667762" cy="163800"/>
            </a:xfrm>
            <a:custGeom>
              <a:rect b="b" l="l" r="r" t="t"/>
              <a:pathLst>
                <a:path extrusionOk="0" h="120000" w="4122">
                  <a:moveTo>
                    <a:pt x="0" y="0"/>
                  </a:moveTo>
                  <a:lnTo>
                    <a:pt x="412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0" name="Google Shape;160;p9"/>
            <p:cNvGrpSpPr/>
            <p:nvPr/>
          </p:nvGrpSpPr>
          <p:grpSpPr>
            <a:xfrm>
              <a:off x="397155" y="400429"/>
              <a:ext cx="762108" cy="132273"/>
              <a:chOff x="854747" y="683821"/>
              <a:chExt cx="678575" cy="117775"/>
            </a:xfrm>
          </p:grpSpPr>
          <p:sp>
            <p:nvSpPr>
              <p:cNvPr id="161" name="Google Shape;161;p9"/>
              <p:cNvSpPr/>
              <p:nvPr/>
            </p:nvSpPr>
            <p:spPr>
              <a:xfrm>
                <a:off x="854747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9"/>
              <p:cNvSpPr/>
              <p:nvPr/>
            </p:nvSpPr>
            <p:spPr>
              <a:xfrm>
                <a:off x="1134693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2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2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9"/>
              <p:cNvSpPr/>
              <p:nvPr/>
            </p:nvSpPr>
            <p:spPr>
              <a:xfrm>
                <a:off x="1415545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5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5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4" name="Google Shape;164;p9"/>
            <p:cNvGrpSpPr/>
            <p:nvPr/>
          </p:nvGrpSpPr>
          <p:grpSpPr>
            <a:xfrm>
              <a:off x="8510002" y="352415"/>
              <a:ext cx="228440" cy="228440"/>
              <a:chOff x="4862880" y="3103920"/>
              <a:chExt cx="708121" cy="708121"/>
            </a:xfrm>
          </p:grpSpPr>
          <p:sp>
            <p:nvSpPr>
              <p:cNvPr id="165" name="Google Shape;165;p9"/>
              <p:cNvSpPr/>
              <p:nvPr/>
            </p:nvSpPr>
            <p:spPr>
              <a:xfrm>
                <a:off x="4862880" y="3103920"/>
                <a:ext cx="708121" cy="708121"/>
              </a:xfrm>
              <a:custGeom>
                <a:rect b="b" l="l" r="r" t="t"/>
                <a:pathLst>
                  <a:path extrusionOk="0" h="1968" w="1968">
                    <a:moveTo>
                      <a:pt x="1968" y="0"/>
                    </a:moveTo>
                    <a:lnTo>
                      <a:pt x="0" y="0"/>
                    </a:lnTo>
                    <a:lnTo>
                      <a:pt x="0" y="1968"/>
                    </a:lnTo>
                    <a:lnTo>
                      <a:pt x="1968" y="1968"/>
                    </a:lnTo>
                    <a:lnTo>
                      <a:pt x="1968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6" name="Google Shape;166;p9"/>
              <p:cNvGrpSpPr/>
              <p:nvPr/>
            </p:nvGrpSpPr>
            <p:grpSpPr>
              <a:xfrm>
                <a:off x="4862880" y="3103920"/>
                <a:ext cx="708121" cy="708121"/>
                <a:chOff x="4862880" y="3103920"/>
                <a:chExt cx="708121" cy="708121"/>
              </a:xfrm>
            </p:grpSpPr>
            <p:sp>
              <p:nvSpPr>
                <p:cNvPr id="167" name="Google Shape;167;p9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0" y="0"/>
                      </a:moveTo>
                      <a:lnTo>
                        <a:pt x="1968" y="19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" name="Google Shape;168;p9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1968" y="0"/>
                      </a:moveTo>
                      <a:lnTo>
                        <a:pt x="0" y="1968"/>
                      </a:lnTo>
                      <a:lnTo>
                        <a:pt x="1968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69" name="Google Shape;169;p9"/>
          <p:cNvSpPr txBox="1"/>
          <p:nvPr>
            <p:ph idx="1" type="body"/>
          </p:nvPr>
        </p:nvSpPr>
        <p:spPr>
          <a:xfrm>
            <a:off x="720000" y="1570575"/>
            <a:ext cx="4047000" cy="21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-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170" name="Google Shape;170;p9"/>
          <p:cNvSpPr txBox="1"/>
          <p:nvPr>
            <p:ph type="title"/>
          </p:nvPr>
        </p:nvSpPr>
        <p:spPr>
          <a:xfrm>
            <a:off x="720000" y="676656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1" name="Google Shape;171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0"/>
          <p:cNvGrpSpPr/>
          <p:nvPr/>
        </p:nvGrpSpPr>
        <p:grpSpPr>
          <a:xfrm>
            <a:off x="238125" y="238200"/>
            <a:ext cx="8667773" cy="4667101"/>
            <a:chOff x="238125" y="238200"/>
            <a:chExt cx="8667773" cy="4667101"/>
          </a:xfrm>
        </p:grpSpPr>
        <p:sp>
          <p:nvSpPr>
            <p:cNvPr id="174" name="Google Shape;174;p10"/>
            <p:cNvSpPr/>
            <p:nvPr/>
          </p:nvSpPr>
          <p:spPr>
            <a:xfrm>
              <a:off x="238125" y="238200"/>
              <a:ext cx="8667773" cy="4667101"/>
            </a:xfrm>
            <a:custGeom>
              <a:rect b="b" l="l" r="r" t="t"/>
              <a:pathLst>
                <a:path extrusionOk="0" h="3091" w="4122">
                  <a:moveTo>
                    <a:pt x="4122" y="3091"/>
                  </a:moveTo>
                  <a:lnTo>
                    <a:pt x="0" y="3091"/>
                  </a:lnTo>
                  <a:lnTo>
                    <a:pt x="0" y="0"/>
                  </a:lnTo>
                  <a:lnTo>
                    <a:pt x="4122" y="0"/>
                  </a:lnTo>
                  <a:lnTo>
                    <a:pt x="4122" y="3091"/>
                  </a:lnTo>
                  <a:close/>
                </a:path>
              </a:pathLst>
            </a:custGeom>
            <a:solidFill>
              <a:schemeClr val="lt2"/>
            </a:solidFill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  <a:effectLst>
              <a:outerShdw rotWithShape="0" algn="bl" dir="3060000" dist="114300">
                <a:schemeClr val="accent5"/>
              </a:outerShdw>
            </a:effectLst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238126" y="691061"/>
              <a:ext cx="8667762" cy="163800"/>
            </a:xfrm>
            <a:custGeom>
              <a:rect b="b" l="l" r="r" t="t"/>
              <a:pathLst>
                <a:path extrusionOk="0" h="120000" w="4122">
                  <a:moveTo>
                    <a:pt x="0" y="0"/>
                  </a:moveTo>
                  <a:lnTo>
                    <a:pt x="412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6" name="Google Shape;176;p10"/>
            <p:cNvGrpSpPr/>
            <p:nvPr/>
          </p:nvGrpSpPr>
          <p:grpSpPr>
            <a:xfrm>
              <a:off x="397155" y="400429"/>
              <a:ext cx="762108" cy="132273"/>
              <a:chOff x="854747" y="683821"/>
              <a:chExt cx="678575" cy="117775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854747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1134693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2" y="0"/>
                      <a:pt x="66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6" y="131"/>
                    </a:cubicBezTo>
                    <a:cubicBezTo>
                      <a:pt x="102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1415545" y="683821"/>
                <a:ext cx="117777" cy="117775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29"/>
                      <a:pt x="101" y="0"/>
                      <a:pt x="65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2"/>
                      <a:pt x="29" y="131"/>
                      <a:pt x="65" y="131"/>
                    </a:cubicBezTo>
                    <a:cubicBezTo>
                      <a:pt x="101" y="131"/>
                      <a:pt x="131" y="102"/>
                      <a:pt x="131" y="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" name="Google Shape;180;p10"/>
            <p:cNvGrpSpPr/>
            <p:nvPr/>
          </p:nvGrpSpPr>
          <p:grpSpPr>
            <a:xfrm>
              <a:off x="8510002" y="352415"/>
              <a:ext cx="228440" cy="228440"/>
              <a:chOff x="4862880" y="3103920"/>
              <a:chExt cx="708121" cy="708121"/>
            </a:xfrm>
          </p:grpSpPr>
          <p:sp>
            <p:nvSpPr>
              <p:cNvPr id="181" name="Google Shape;181;p10"/>
              <p:cNvSpPr/>
              <p:nvPr/>
            </p:nvSpPr>
            <p:spPr>
              <a:xfrm>
                <a:off x="4862880" y="3103920"/>
                <a:ext cx="708121" cy="708121"/>
              </a:xfrm>
              <a:custGeom>
                <a:rect b="b" l="l" r="r" t="t"/>
                <a:pathLst>
                  <a:path extrusionOk="0" h="1968" w="1968">
                    <a:moveTo>
                      <a:pt x="1968" y="0"/>
                    </a:moveTo>
                    <a:lnTo>
                      <a:pt x="0" y="0"/>
                    </a:lnTo>
                    <a:lnTo>
                      <a:pt x="0" y="1968"/>
                    </a:lnTo>
                    <a:lnTo>
                      <a:pt x="1968" y="1968"/>
                    </a:lnTo>
                    <a:lnTo>
                      <a:pt x="1968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82" name="Google Shape;182;p10"/>
              <p:cNvGrpSpPr/>
              <p:nvPr/>
            </p:nvGrpSpPr>
            <p:grpSpPr>
              <a:xfrm>
                <a:off x="4862880" y="3103920"/>
                <a:ext cx="708121" cy="708121"/>
                <a:chOff x="4862880" y="3103920"/>
                <a:chExt cx="708121" cy="708121"/>
              </a:xfrm>
            </p:grpSpPr>
            <p:sp>
              <p:nvSpPr>
                <p:cNvPr id="183" name="Google Shape;183;p10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0" y="0"/>
                      </a:moveTo>
                      <a:lnTo>
                        <a:pt x="1968" y="19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" name="Google Shape;184;p10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1968" y="0"/>
                      </a:moveTo>
                      <a:lnTo>
                        <a:pt x="0" y="1968"/>
                      </a:lnTo>
                      <a:lnTo>
                        <a:pt x="1968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85" name="Google Shape;185;p10"/>
          <p:cNvSpPr txBox="1"/>
          <p:nvPr>
            <p:ph idx="1" type="body"/>
          </p:nvPr>
        </p:nvSpPr>
        <p:spPr>
          <a:xfrm>
            <a:off x="1439250" y="3811325"/>
            <a:ext cx="6265500" cy="605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/>
        </p:txBody>
      </p:sp>
      <p:sp>
        <p:nvSpPr>
          <p:cNvPr id="186" name="Google Shape;186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Raleway"/>
                <a:ea typeface="Raleway"/>
                <a:cs typeface="Raleway"/>
                <a:sym typeface="Raleway"/>
              </a:defRPr>
            </a:lvl1pPr>
            <a:lvl2pPr lvl="1"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b="1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b="1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b="1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b="1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b="1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b="1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b="1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b="1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b="1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■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■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■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5" Type="http://schemas.openxmlformats.org/officeDocument/2006/relationships/image" Target="../media/image26.png"/><Relationship Id="rId6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Relationship Id="rId4" Type="http://schemas.openxmlformats.org/officeDocument/2006/relationships/hyperlink" Target="http://drive.google.com/file/d/1otDzitel6y46U-SO35jKnyevwWphjHaR/view" TargetMode="External"/><Relationship Id="rId5" Type="http://schemas.openxmlformats.org/officeDocument/2006/relationships/image" Target="../media/image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drive.google.com/file/d/1RoM4WNtaIwQwHzpZ8ykHhWcW_B0GLNdf/view" TargetMode="External"/><Relationship Id="rId4" Type="http://schemas.openxmlformats.org/officeDocument/2006/relationships/image" Target="../media/image3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platform.openai.com/docs/api-reference/introduction" TargetMode="External"/><Relationship Id="rId4" Type="http://schemas.openxmlformats.org/officeDocument/2006/relationships/hyperlink" Target="https://platform.openai.com/docs/api-reference/introduction" TargetMode="External"/><Relationship Id="rId9" Type="http://schemas.openxmlformats.org/officeDocument/2006/relationships/hyperlink" Target="https://www.yuque.com/baicaigongchang1145haoyuangong/ib3g1e" TargetMode="External"/><Relationship Id="rId5" Type="http://schemas.openxmlformats.org/officeDocument/2006/relationships/hyperlink" Target="https://docs.live2d.com/en/cubism-editor-tutorials/top/" TargetMode="External"/><Relationship Id="rId6" Type="http://schemas.openxmlformats.org/officeDocument/2006/relationships/hyperlink" Target="https://docs.live2d.com/en/cubism-editor-tutorials/top/" TargetMode="External"/><Relationship Id="rId7" Type="http://schemas.openxmlformats.org/officeDocument/2006/relationships/hyperlink" Target="https://platform.openai.com/docs/guides/text-to-speech" TargetMode="External"/><Relationship Id="rId8" Type="http://schemas.openxmlformats.org/officeDocument/2006/relationships/hyperlink" Target="https://platform.openai.com/docs/guides/text-to-speech" TargetMode="External"/><Relationship Id="rId11" Type="http://schemas.openxmlformats.org/officeDocument/2006/relationships/hyperlink" Target="https://blog.weblab.technology/fine-tuning-gpt-assistants-with-openai-ec83b6" TargetMode="External"/><Relationship Id="rId10" Type="http://schemas.openxmlformats.org/officeDocument/2006/relationships/hyperlink" Target="https://www.yuque.com/baicaigongchang1145haoyuangong/ib3g1e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11.png"/><Relationship Id="rId5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27"/>
          <p:cNvSpPr txBox="1"/>
          <p:nvPr>
            <p:ph type="ctrTitle"/>
          </p:nvPr>
        </p:nvSpPr>
        <p:spPr>
          <a:xfrm>
            <a:off x="1765888" y="1088300"/>
            <a:ext cx="5630400" cy="235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zh-TW" sz="60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600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27"/>
          <p:cNvSpPr txBox="1"/>
          <p:nvPr>
            <p:ph idx="1" type="subTitle"/>
          </p:nvPr>
        </p:nvSpPr>
        <p:spPr>
          <a:xfrm>
            <a:off x="1756800" y="3408000"/>
            <a:ext cx="5630400" cy="7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zh-TW" sz="1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1102934 王雍心</a:t>
            </a:r>
            <a:endParaRPr sz="17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zh-TW" sz="1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1102936 黃建澄</a:t>
            </a:r>
            <a:endParaRPr/>
          </a:p>
        </p:txBody>
      </p:sp>
      <p:grpSp>
        <p:nvGrpSpPr>
          <p:cNvPr id="611" name="Google Shape;611;p27"/>
          <p:cNvGrpSpPr/>
          <p:nvPr/>
        </p:nvGrpSpPr>
        <p:grpSpPr>
          <a:xfrm>
            <a:off x="8017863" y="1495423"/>
            <a:ext cx="1011026" cy="610325"/>
            <a:chOff x="7794975" y="1724673"/>
            <a:chExt cx="1011026" cy="610325"/>
          </a:xfrm>
        </p:grpSpPr>
        <p:sp>
          <p:nvSpPr>
            <p:cNvPr id="612" name="Google Shape;612;p27"/>
            <p:cNvSpPr/>
            <p:nvPr/>
          </p:nvSpPr>
          <p:spPr>
            <a:xfrm>
              <a:off x="7794975" y="1724673"/>
              <a:ext cx="1011026" cy="610325"/>
            </a:xfrm>
            <a:custGeom>
              <a:rect b="b" l="l" r="r" t="t"/>
              <a:pathLst>
                <a:path extrusionOk="0" h="1019" w="2590">
                  <a:moveTo>
                    <a:pt x="2320" y="1019"/>
                  </a:moveTo>
                  <a:lnTo>
                    <a:pt x="270" y="1019"/>
                  </a:lnTo>
                  <a:cubicBezTo>
                    <a:pt x="121" y="1019"/>
                    <a:pt x="0" y="898"/>
                    <a:pt x="0" y="749"/>
                  </a:cubicBezTo>
                  <a:lnTo>
                    <a:pt x="0" y="270"/>
                  </a:lnTo>
                  <a:cubicBezTo>
                    <a:pt x="0" y="121"/>
                    <a:pt x="121" y="0"/>
                    <a:pt x="270" y="0"/>
                  </a:cubicBezTo>
                  <a:lnTo>
                    <a:pt x="2320" y="0"/>
                  </a:lnTo>
                  <a:cubicBezTo>
                    <a:pt x="2469" y="0"/>
                    <a:pt x="2590" y="121"/>
                    <a:pt x="2590" y="270"/>
                  </a:cubicBezTo>
                  <a:lnTo>
                    <a:pt x="2590" y="749"/>
                  </a:lnTo>
                  <a:cubicBezTo>
                    <a:pt x="2590" y="898"/>
                    <a:pt x="2469" y="1019"/>
                    <a:pt x="2320" y="1019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  <a:effectLst>
              <a:outerShdw rotWithShape="0" algn="bl" dir="2640000" dist="76200">
                <a:schemeClr val="accent5"/>
              </a:outerShdw>
            </a:effectLst>
          </p:spPr>
          <p:txBody>
            <a:bodyPr anchorCtr="1" anchor="ctr" bIns="47875" lIns="92875" spcFirstLastPara="1" rIns="92875" wrap="square" tIns="478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13" name="Google Shape;613;p27"/>
            <p:cNvGrpSpPr/>
            <p:nvPr/>
          </p:nvGrpSpPr>
          <p:grpSpPr>
            <a:xfrm>
              <a:off x="8002408" y="1856676"/>
              <a:ext cx="596160" cy="346320"/>
              <a:chOff x="8911440" y="3502800"/>
              <a:chExt cx="596160" cy="346320"/>
            </a:xfrm>
          </p:grpSpPr>
          <p:sp>
            <p:nvSpPr>
              <p:cNvPr id="614" name="Google Shape;614;p27"/>
              <p:cNvSpPr/>
              <p:nvPr/>
            </p:nvSpPr>
            <p:spPr>
              <a:xfrm>
                <a:off x="8911440" y="3502800"/>
                <a:ext cx="596160" cy="346320"/>
              </a:xfrm>
              <a:custGeom>
                <a:rect b="b" l="l" r="r" t="t"/>
                <a:pathLst>
                  <a:path extrusionOk="0" h="962" w="1656">
                    <a:moveTo>
                      <a:pt x="1656" y="962"/>
                    </a:moveTo>
                    <a:lnTo>
                      <a:pt x="0" y="962"/>
                    </a:lnTo>
                    <a:lnTo>
                      <a:pt x="0" y="0"/>
                    </a:lnTo>
                    <a:lnTo>
                      <a:pt x="1656" y="0"/>
                    </a:lnTo>
                    <a:lnTo>
                      <a:pt x="1656" y="962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5">
                    <a:alpha val="50000"/>
                  </a:schemeClr>
                </a:outerShdw>
              </a:effectLst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27"/>
              <p:cNvSpPr/>
              <p:nvPr/>
            </p:nvSpPr>
            <p:spPr>
              <a:xfrm>
                <a:off x="8926560" y="3522600"/>
                <a:ext cx="569880" cy="206280"/>
              </a:xfrm>
              <a:custGeom>
                <a:rect b="b" l="l" r="r" t="t"/>
                <a:pathLst>
                  <a:path extrusionOk="0" h="573" w="1583">
                    <a:moveTo>
                      <a:pt x="0" y="0"/>
                    </a:moveTo>
                    <a:lnTo>
                      <a:pt x="786" y="573"/>
                    </a:lnTo>
                    <a:lnTo>
                      <a:pt x="158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5">
                    <a:alpha val="50000"/>
                  </a:schemeClr>
                </a:outerShdw>
              </a:effectLst>
            </p:spPr>
            <p:txBody>
              <a:bodyPr anchorCtr="1" anchor="ctr" bIns="47875" lIns="92875" spcFirstLastPara="1" rIns="92875" wrap="square" tIns="47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27"/>
              <p:cNvSpPr/>
              <p:nvPr/>
            </p:nvSpPr>
            <p:spPr>
              <a:xfrm>
                <a:off x="8926560" y="3651480"/>
                <a:ext cx="176760" cy="181800"/>
              </a:xfrm>
              <a:custGeom>
                <a:rect b="b" l="l" r="r" t="t"/>
                <a:pathLst>
                  <a:path extrusionOk="0" h="505" w="491">
                    <a:moveTo>
                      <a:pt x="0" y="505"/>
                    </a:moveTo>
                    <a:lnTo>
                      <a:pt x="491" y="0"/>
                    </a:lnTo>
                    <a:lnTo>
                      <a:pt x="0" y="50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5">
                    <a:alpha val="50000"/>
                  </a:schemeClr>
                </a:outerShdw>
              </a:effectLst>
            </p:spPr>
            <p:txBody>
              <a:bodyPr anchorCtr="1" anchor="ctr" bIns="47875" lIns="92875" spcFirstLastPara="1" rIns="92875" wrap="square" tIns="47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27"/>
              <p:cNvSpPr/>
              <p:nvPr/>
            </p:nvSpPr>
            <p:spPr>
              <a:xfrm>
                <a:off x="9319680" y="3651480"/>
                <a:ext cx="176760" cy="181800"/>
              </a:xfrm>
              <a:custGeom>
                <a:rect b="b" l="l" r="r" t="t"/>
                <a:pathLst>
                  <a:path extrusionOk="0" h="505" w="491">
                    <a:moveTo>
                      <a:pt x="491" y="505"/>
                    </a:moveTo>
                    <a:lnTo>
                      <a:pt x="0" y="0"/>
                    </a:lnTo>
                    <a:lnTo>
                      <a:pt x="491" y="50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accent5">
                    <a:alpha val="50000"/>
                  </a:schemeClr>
                </a:outerShdw>
              </a:effectLst>
            </p:spPr>
            <p:txBody>
              <a:bodyPr anchorCtr="1" anchor="ctr" bIns="47875" lIns="92875" spcFirstLastPara="1" rIns="92875" wrap="square" tIns="47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18" name="Google Shape;618;p27"/>
          <p:cNvGrpSpPr/>
          <p:nvPr/>
        </p:nvGrpSpPr>
        <p:grpSpPr>
          <a:xfrm>
            <a:off x="637170" y="1812005"/>
            <a:ext cx="530279" cy="646201"/>
            <a:chOff x="387720" y="3498480"/>
            <a:chExt cx="530279" cy="646201"/>
          </a:xfrm>
        </p:grpSpPr>
        <p:sp>
          <p:nvSpPr>
            <p:cNvPr id="619" name="Google Shape;619;p27"/>
            <p:cNvSpPr/>
            <p:nvPr/>
          </p:nvSpPr>
          <p:spPr>
            <a:xfrm>
              <a:off x="653040" y="3498480"/>
              <a:ext cx="300" cy="646201"/>
            </a:xfrm>
            <a:custGeom>
              <a:rect b="b" l="l" r="r" t="t"/>
              <a:pathLst>
                <a:path extrusionOk="0" h="1796" w="120000">
                  <a:moveTo>
                    <a:pt x="0" y="0"/>
                  </a:moveTo>
                  <a:lnTo>
                    <a:pt x="0" y="1796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accent2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27"/>
            <p:cNvSpPr/>
            <p:nvPr/>
          </p:nvSpPr>
          <p:spPr>
            <a:xfrm>
              <a:off x="387720" y="3821760"/>
              <a:ext cx="530279" cy="300"/>
            </a:xfrm>
            <a:custGeom>
              <a:rect b="b" l="l" r="r" t="t"/>
              <a:pathLst>
                <a:path extrusionOk="0" h="120000" w="1474">
                  <a:moveTo>
                    <a:pt x="1474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accent2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27"/>
            <p:cNvSpPr/>
            <p:nvPr/>
          </p:nvSpPr>
          <p:spPr>
            <a:xfrm>
              <a:off x="465480" y="3634200"/>
              <a:ext cx="375120" cy="374761"/>
            </a:xfrm>
            <a:custGeom>
              <a:rect b="b" l="l" r="r" t="t"/>
              <a:pathLst>
                <a:path extrusionOk="0" h="1042" w="1043">
                  <a:moveTo>
                    <a:pt x="1043" y="0"/>
                  </a:moveTo>
                  <a:lnTo>
                    <a:pt x="0" y="1042"/>
                  </a:lnTo>
                  <a:lnTo>
                    <a:pt x="1043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accent2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27"/>
            <p:cNvSpPr/>
            <p:nvPr/>
          </p:nvSpPr>
          <p:spPr>
            <a:xfrm>
              <a:off x="465480" y="3634200"/>
              <a:ext cx="375120" cy="374761"/>
            </a:xfrm>
            <a:custGeom>
              <a:rect b="b" l="l" r="r" t="t"/>
              <a:pathLst>
                <a:path extrusionOk="0" h="1042" w="1043">
                  <a:moveTo>
                    <a:pt x="1043" y="1042"/>
                  </a:moveTo>
                  <a:lnTo>
                    <a:pt x="0" y="0"/>
                  </a:lnTo>
                  <a:lnTo>
                    <a:pt x="1043" y="1042"/>
                  </a:lnTo>
                  <a:close/>
                </a:path>
              </a:pathLst>
            </a:custGeom>
            <a:noFill/>
            <a:ln cap="flat" cmpd="sng" w="12600">
              <a:solidFill>
                <a:schemeClr val="accent2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23" name="Google Shape;623;p27"/>
          <p:cNvCxnSpPr/>
          <p:nvPr/>
        </p:nvCxnSpPr>
        <p:spPr>
          <a:xfrm>
            <a:off x="1761538" y="4250425"/>
            <a:ext cx="5639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24" name="Google Shape;624;p27"/>
          <p:cNvGrpSpPr/>
          <p:nvPr/>
        </p:nvGrpSpPr>
        <p:grpSpPr>
          <a:xfrm>
            <a:off x="2839450" y="4190845"/>
            <a:ext cx="120960" cy="119160"/>
            <a:chOff x="1903675" y="4187320"/>
            <a:chExt cx="120960" cy="119160"/>
          </a:xfrm>
        </p:grpSpPr>
        <p:sp>
          <p:nvSpPr>
            <p:cNvPr id="625" name="Google Shape;625;p27"/>
            <p:cNvSpPr/>
            <p:nvPr/>
          </p:nvSpPr>
          <p:spPr>
            <a:xfrm>
              <a:off x="1921675" y="4203880"/>
              <a:ext cx="102960" cy="102600"/>
            </a:xfrm>
            <a:custGeom>
              <a:rect b="b" l="l" r="r" t="t"/>
              <a:pathLst>
                <a:path extrusionOk="0" h="285" w="286">
                  <a:moveTo>
                    <a:pt x="143" y="285"/>
                  </a:moveTo>
                  <a:cubicBezTo>
                    <a:pt x="64" y="285"/>
                    <a:pt x="0" y="221"/>
                    <a:pt x="0" y="143"/>
                  </a:cubicBezTo>
                  <a:cubicBezTo>
                    <a:pt x="0" y="63"/>
                    <a:pt x="64" y="0"/>
                    <a:pt x="143" y="0"/>
                  </a:cubicBezTo>
                  <a:cubicBezTo>
                    <a:pt x="222" y="0"/>
                    <a:pt x="286" y="63"/>
                    <a:pt x="286" y="143"/>
                  </a:cubicBezTo>
                  <a:cubicBezTo>
                    <a:pt x="286" y="221"/>
                    <a:pt x="222" y="285"/>
                    <a:pt x="143" y="2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27"/>
            <p:cNvSpPr/>
            <p:nvPr/>
          </p:nvSpPr>
          <p:spPr>
            <a:xfrm>
              <a:off x="1903675" y="4187320"/>
              <a:ext cx="102960" cy="103320"/>
            </a:xfrm>
            <a:custGeom>
              <a:rect b="b" l="l" r="r" t="t"/>
              <a:pathLst>
                <a:path extrusionOk="0" h="287" w="286">
                  <a:moveTo>
                    <a:pt x="143" y="0"/>
                  </a:moveTo>
                  <a:cubicBezTo>
                    <a:pt x="222" y="0"/>
                    <a:pt x="286" y="65"/>
                    <a:pt x="286" y="144"/>
                  </a:cubicBezTo>
                  <a:cubicBezTo>
                    <a:pt x="286" y="222"/>
                    <a:pt x="222" y="287"/>
                    <a:pt x="143" y="287"/>
                  </a:cubicBezTo>
                  <a:cubicBezTo>
                    <a:pt x="64" y="287"/>
                    <a:pt x="0" y="222"/>
                    <a:pt x="0" y="144"/>
                  </a:cubicBezTo>
                  <a:cubicBezTo>
                    <a:pt x="0" y="65"/>
                    <a:pt x="64" y="0"/>
                    <a:pt x="1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7" name="Google Shape;627;p27"/>
          <p:cNvGrpSpPr/>
          <p:nvPr/>
        </p:nvGrpSpPr>
        <p:grpSpPr>
          <a:xfrm>
            <a:off x="7782835" y="2544335"/>
            <a:ext cx="709920" cy="236520"/>
            <a:chOff x="5304960" y="763560"/>
            <a:chExt cx="709920" cy="236520"/>
          </a:xfrm>
        </p:grpSpPr>
        <p:sp>
          <p:nvSpPr>
            <p:cNvPr id="628" name="Google Shape;628;p27"/>
            <p:cNvSpPr/>
            <p:nvPr/>
          </p:nvSpPr>
          <p:spPr>
            <a:xfrm>
              <a:off x="5993640" y="763560"/>
              <a:ext cx="21240" cy="20520"/>
            </a:xfrm>
            <a:custGeom>
              <a:rect b="b" l="l" r="r" t="t"/>
              <a:pathLst>
                <a:path extrusionOk="0" h="58" w="60">
                  <a:moveTo>
                    <a:pt x="0" y="29"/>
                  </a:move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29"/>
                  </a:cubicBezTo>
                  <a:cubicBezTo>
                    <a:pt x="60" y="45"/>
                    <a:pt x="46" y="58"/>
                    <a:pt x="30" y="58"/>
                  </a:cubicBezTo>
                  <a:cubicBezTo>
                    <a:pt x="14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27"/>
            <p:cNvSpPr/>
            <p:nvPr/>
          </p:nvSpPr>
          <p:spPr>
            <a:xfrm>
              <a:off x="5856120" y="763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9" y="13"/>
                    <a:pt x="59" y="29"/>
                  </a:cubicBezTo>
                  <a:cubicBezTo>
                    <a:pt x="59" y="45"/>
                    <a:pt x="45" y="58"/>
                    <a:pt x="29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27"/>
            <p:cNvSpPr/>
            <p:nvPr/>
          </p:nvSpPr>
          <p:spPr>
            <a:xfrm>
              <a:off x="5718240" y="763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30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27"/>
            <p:cNvSpPr/>
            <p:nvPr/>
          </p:nvSpPr>
          <p:spPr>
            <a:xfrm>
              <a:off x="5580360" y="763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30" y="58"/>
                  </a:cubicBezTo>
                  <a:cubicBezTo>
                    <a:pt x="14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27"/>
            <p:cNvSpPr/>
            <p:nvPr/>
          </p:nvSpPr>
          <p:spPr>
            <a:xfrm>
              <a:off x="5442840" y="763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29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27"/>
            <p:cNvSpPr/>
            <p:nvPr/>
          </p:nvSpPr>
          <p:spPr>
            <a:xfrm>
              <a:off x="5304960" y="763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29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27"/>
            <p:cNvSpPr/>
            <p:nvPr/>
          </p:nvSpPr>
          <p:spPr>
            <a:xfrm>
              <a:off x="5993640" y="871560"/>
              <a:ext cx="21240" cy="20520"/>
            </a:xfrm>
            <a:custGeom>
              <a:rect b="b" l="l" r="r" t="t"/>
              <a:pathLst>
                <a:path extrusionOk="0" h="58" w="60">
                  <a:moveTo>
                    <a:pt x="0" y="29"/>
                  </a:move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29"/>
                  </a:cubicBezTo>
                  <a:cubicBezTo>
                    <a:pt x="60" y="45"/>
                    <a:pt x="46" y="58"/>
                    <a:pt x="30" y="58"/>
                  </a:cubicBezTo>
                  <a:cubicBezTo>
                    <a:pt x="14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27"/>
            <p:cNvSpPr/>
            <p:nvPr/>
          </p:nvSpPr>
          <p:spPr>
            <a:xfrm>
              <a:off x="5856120" y="871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9" y="13"/>
                    <a:pt x="59" y="29"/>
                  </a:cubicBezTo>
                  <a:cubicBezTo>
                    <a:pt x="59" y="45"/>
                    <a:pt x="45" y="58"/>
                    <a:pt x="29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27"/>
            <p:cNvSpPr/>
            <p:nvPr/>
          </p:nvSpPr>
          <p:spPr>
            <a:xfrm>
              <a:off x="5718240" y="871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30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27"/>
            <p:cNvSpPr/>
            <p:nvPr/>
          </p:nvSpPr>
          <p:spPr>
            <a:xfrm>
              <a:off x="5580360" y="871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30" y="58"/>
                  </a:cubicBezTo>
                  <a:cubicBezTo>
                    <a:pt x="14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27"/>
            <p:cNvSpPr/>
            <p:nvPr/>
          </p:nvSpPr>
          <p:spPr>
            <a:xfrm>
              <a:off x="5442840" y="871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29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27"/>
            <p:cNvSpPr/>
            <p:nvPr/>
          </p:nvSpPr>
          <p:spPr>
            <a:xfrm>
              <a:off x="5304960" y="871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29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27"/>
            <p:cNvSpPr/>
            <p:nvPr/>
          </p:nvSpPr>
          <p:spPr>
            <a:xfrm>
              <a:off x="5993640" y="979560"/>
              <a:ext cx="21240" cy="20520"/>
            </a:xfrm>
            <a:custGeom>
              <a:rect b="b" l="l" r="r" t="t"/>
              <a:pathLst>
                <a:path extrusionOk="0" h="58" w="60">
                  <a:moveTo>
                    <a:pt x="0" y="29"/>
                  </a:move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29"/>
                  </a:cubicBezTo>
                  <a:cubicBezTo>
                    <a:pt x="60" y="45"/>
                    <a:pt x="46" y="58"/>
                    <a:pt x="30" y="58"/>
                  </a:cubicBezTo>
                  <a:cubicBezTo>
                    <a:pt x="14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27"/>
            <p:cNvSpPr/>
            <p:nvPr/>
          </p:nvSpPr>
          <p:spPr>
            <a:xfrm>
              <a:off x="5856120" y="979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9" y="13"/>
                    <a:pt x="59" y="29"/>
                  </a:cubicBezTo>
                  <a:cubicBezTo>
                    <a:pt x="59" y="45"/>
                    <a:pt x="45" y="58"/>
                    <a:pt x="29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27"/>
            <p:cNvSpPr/>
            <p:nvPr/>
          </p:nvSpPr>
          <p:spPr>
            <a:xfrm>
              <a:off x="5718240" y="979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30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27"/>
            <p:cNvSpPr/>
            <p:nvPr/>
          </p:nvSpPr>
          <p:spPr>
            <a:xfrm>
              <a:off x="5580360" y="979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30" y="58"/>
                  </a:cubicBezTo>
                  <a:cubicBezTo>
                    <a:pt x="14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27"/>
            <p:cNvSpPr/>
            <p:nvPr/>
          </p:nvSpPr>
          <p:spPr>
            <a:xfrm>
              <a:off x="5442840" y="979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29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27"/>
            <p:cNvSpPr/>
            <p:nvPr/>
          </p:nvSpPr>
          <p:spPr>
            <a:xfrm>
              <a:off x="5304960" y="979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29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6" name="Google Shape;646;p27"/>
          <p:cNvGrpSpPr/>
          <p:nvPr/>
        </p:nvGrpSpPr>
        <p:grpSpPr>
          <a:xfrm>
            <a:off x="850395" y="3214375"/>
            <a:ext cx="678240" cy="415440"/>
            <a:chOff x="-962030" y="2476750"/>
            <a:chExt cx="678240" cy="415440"/>
          </a:xfrm>
        </p:grpSpPr>
        <p:sp>
          <p:nvSpPr>
            <p:cNvPr id="647" name="Google Shape;647;p27"/>
            <p:cNvSpPr/>
            <p:nvPr/>
          </p:nvSpPr>
          <p:spPr>
            <a:xfrm>
              <a:off x="-962030" y="2476750"/>
              <a:ext cx="678240" cy="415440"/>
            </a:xfrm>
            <a:custGeom>
              <a:rect b="b" l="l" r="r" t="t"/>
              <a:pathLst>
                <a:path extrusionOk="0" h="1154" w="1884">
                  <a:moveTo>
                    <a:pt x="1307" y="1154"/>
                  </a:moveTo>
                  <a:lnTo>
                    <a:pt x="0" y="1154"/>
                  </a:lnTo>
                  <a:lnTo>
                    <a:pt x="0" y="577"/>
                  </a:lnTo>
                  <a:cubicBezTo>
                    <a:pt x="0" y="258"/>
                    <a:pt x="258" y="0"/>
                    <a:pt x="577" y="0"/>
                  </a:cubicBezTo>
                  <a:lnTo>
                    <a:pt x="1307" y="0"/>
                  </a:lnTo>
                  <a:cubicBezTo>
                    <a:pt x="1626" y="0"/>
                    <a:pt x="1884" y="258"/>
                    <a:pt x="1884" y="577"/>
                  </a:cubicBezTo>
                  <a:cubicBezTo>
                    <a:pt x="1884" y="896"/>
                    <a:pt x="1626" y="1154"/>
                    <a:pt x="1307" y="115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48" name="Google Shape;648;p27"/>
            <p:cNvGrpSpPr/>
            <p:nvPr/>
          </p:nvGrpSpPr>
          <p:grpSpPr>
            <a:xfrm>
              <a:off x="-815870" y="2671150"/>
              <a:ext cx="374400" cy="50760"/>
              <a:chOff x="5989680" y="3796200"/>
              <a:chExt cx="374400" cy="50760"/>
            </a:xfrm>
          </p:grpSpPr>
          <p:sp>
            <p:nvSpPr>
              <p:cNvPr id="649" name="Google Shape;649;p27"/>
              <p:cNvSpPr/>
              <p:nvPr/>
            </p:nvSpPr>
            <p:spPr>
              <a:xfrm>
                <a:off x="5989680" y="3796200"/>
                <a:ext cx="50400" cy="50760"/>
              </a:xfrm>
              <a:custGeom>
                <a:rect b="b" l="l" r="r" t="t"/>
                <a:pathLst>
                  <a:path extrusionOk="0" h="141" w="140">
                    <a:moveTo>
                      <a:pt x="140" y="71"/>
                    </a:moveTo>
                    <a:cubicBezTo>
                      <a:pt x="140" y="32"/>
                      <a:pt x="109" y="0"/>
                      <a:pt x="70" y="0"/>
                    </a:cubicBezTo>
                    <a:cubicBezTo>
                      <a:pt x="31" y="0"/>
                      <a:pt x="0" y="32"/>
                      <a:pt x="0" y="71"/>
                    </a:cubicBezTo>
                    <a:cubicBezTo>
                      <a:pt x="0" y="110"/>
                      <a:pt x="31" y="141"/>
                      <a:pt x="70" y="141"/>
                    </a:cubicBezTo>
                    <a:cubicBezTo>
                      <a:pt x="109" y="141"/>
                      <a:pt x="140" y="110"/>
                      <a:pt x="140" y="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5750" lIns="90000" spcFirstLastPara="1" rIns="90000" wrap="square" tIns="5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27"/>
              <p:cNvSpPr/>
              <p:nvPr/>
            </p:nvSpPr>
            <p:spPr>
              <a:xfrm>
                <a:off x="6151680" y="3796200"/>
                <a:ext cx="50400" cy="50760"/>
              </a:xfrm>
              <a:custGeom>
                <a:rect b="b" l="l" r="r" t="t"/>
                <a:pathLst>
                  <a:path extrusionOk="0" h="141" w="140">
                    <a:moveTo>
                      <a:pt x="140" y="71"/>
                    </a:moveTo>
                    <a:cubicBezTo>
                      <a:pt x="140" y="32"/>
                      <a:pt x="109" y="0"/>
                      <a:pt x="70" y="0"/>
                    </a:cubicBezTo>
                    <a:cubicBezTo>
                      <a:pt x="31" y="0"/>
                      <a:pt x="0" y="32"/>
                      <a:pt x="0" y="71"/>
                    </a:cubicBezTo>
                    <a:cubicBezTo>
                      <a:pt x="0" y="110"/>
                      <a:pt x="31" y="141"/>
                      <a:pt x="70" y="141"/>
                    </a:cubicBezTo>
                    <a:cubicBezTo>
                      <a:pt x="109" y="141"/>
                      <a:pt x="140" y="110"/>
                      <a:pt x="140" y="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5750" lIns="90000" spcFirstLastPara="1" rIns="90000" wrap="square" tIns="5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p27"/>
              <p:cNvSpPr/>
              <p:nvPr/>
            </p:nvSpPr>
            <p:spPr>
              <a:xfrm>
                <a:off x="6313680" y="3796200"/>
                <a:ext cx="50400" cy="50760"/>
              </a:xfrm>
              <a:custGeom>
                <a:rect b="b" l="l" r="r" t="t"/>
                <a:pathLst>
                  <a:path extrusionOk="0" h="141" w="140">
                    <a:moveTo>
                      <a:pt x="140" y="71"/>
                    </a:moveTo>
                    <a:cubicBezTo>
                      <a:pt x="140" y="32"/>
                      <a:pt x="109" y="0"/>
                      <a:pt x="70" y="0"/>
                    </a:cubicBezTo>
                    <a:cubicBezTo>
                      <a:pt x="31" y="0"/>
                      <a:pt x="0" y="32"/>
                      <a:pt x="0" y="71"/>
                    </a:cubicBezTo>
                    <a:cubicBezTo>
                      <a:pt x="0" y="110"/>
                      <a:pt x="31" y="141"/>
                      <a:pt x="70" y="141"/>
                    </a:cubicBezTo>
                    <a:cubicBezTo>
                      <a:pt x="109" y="141"/>
                      <a:pt x="140" y="110"/>
                      <a:pt x="140" y="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5750" lIns="90000" spcFirstLastPara="1" rIns="90000" wrap="square" tIns="5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52" name="Google Shape;652;p27"/>
          <p:cNvSpPr/>
          <p:nvPr/>
        </p:nvSpPr>
        <p:spPr>
          <a:xfrm>
            <a:off x="6736915" y="3680013"/>
            <a:ext cx="447480" cy="510840"/>
          </a:xfrm>
          <a:custGeom>
            <a:rect b="b" l="l" r="r" t="t"/>
            <a:pathLst>
              <a:path extrusionOk="0" h="1419" w="1243">
                <a:moveTo>
                  <a:pt x="872" y="102"/>
                </a:moveTo>
                <a:lnTo>
                  <a:pt x="0" y="0"/>
                </a:lnTo>
                <a:lnTo>
                  <a:pt x="89" y="995"/>
                </a:lnTo>
                <a:lnTo>
                  <a:pt x="273" y="784"/>
                </a:lnTo>
                <a:lnTo>
                  <a:pt x="829" y="1419"/>
                </a:lnTo>
                <a:lnTo>
                  <a:pt x="1243" y="947"/>
                </a:lnTo>
                <a:lnTo>
                  <a:pt x="687" y="313"/>
                </a:lnTo>
                <a:lnTo>
                  <a:pt x="872" y="102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27"/>
          <p:cNvSpPr txBox="1"/>
          <p:nvPr/>
        </p:nvSpPr>
        <p:spPr>
          <a:xfrm>
            <a:off x="1254075" y="929100"/>
            <a:ext cx="6716100" cy="20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6000">
                <a:solidFill>
                  <a:srgbClr val="000000"/>
                </a:solidFill>
              </a:rPr>
              <a:t> 戀             物語</a:t>
            </a:r>
            <a:endParaRPr b="1" sz="6000">
              <a:solidFill>
                <a:srgbClr val="000000"/>
              </a:solidFill>
            </a:endParaRPr>
          </a:p>
        </p:txBody>
      </p:sp>
      <p:sp>
        <p:nvSpPr>
          <p:cNvPr id="654" name="Google Shape;654;p27"/>
          <p:cNvSpPr/>
          <p:nvPr/>
        </p:nvSpPr>
        <p:spPr>
          <a:xfrm>
            <a:off x="3604800" y="1673350"/>
            <a:ext cx="1477200" cy="1373400"/>
          </a:xfrm>
          <a:prstGeom prst="heart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TW" sz="480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AI</a:t>
            </a:r>
            <a:endParaRPr b="1" i="1" sz="4800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55" name="Google Shape;655;p27"/>
          <p:cNvSpPr/>
          <p:nvPr/>
        </p:nvSpPr>
        <p:spPr>
          <a:xfrm rot="-177578">
            <a:off x="1815947" y="2796055"/>
            <a:ext cx="5512111" cy="373887"/>
          </a:xfrm>
          <a:custGeom>
            <a:rect b="b" l="l" r="r" t="t"/>
            <a:pathLst>
              <a:path extrusionOk="0" h="14955" w="162167">
                <a:moveTo>
                  <a:pt x="0" y="4604"/>
                </a:moveTo>
                <a:cubicBezTo>
                  <a:pt x="2770" y="3855"/>
                  <a:pt x="12952" y="-337"/>
                  <a:pt x="16621" y="112"/>
                </a:cubicBezTo>
                <a:cubicBezTo>
                  <a:pt x="20290" y="561"/>
                  <a:pt x="18119" y="7149"/>
                  <a:pt x="22012" y="7299"/>
                </a:cubicBezTo>
                <a:cubicBezTo>
                  <a:pt x="25905" y="7449"/>
                  <a:pt x="36238" y="486"/>
                  <a:pt x="39981" y="1010"/>
                </a:cubicBezTo>
                <a:cubicBezTo>
                  <a:pt x="43725" y="1534"/>
                  <a:pt x="39382" y="10294"/>
                  <a:pt x="44473" y="10444"/>
                </a:cubicBezTo>
                <a:cubicBezTo>
                  <a:pt x="49564" y="10594"/>
                  <a:pt x="65661" y="1759"/>
                  <a:pt x="70527" y="1909"/>
                </a:cubicBezTo>
                <a:cubicBezTo>
                  <a:pt x="75394" y="2059"/>
                  <a:pt x="69554" y="11118"/>
                  <a:pt x="73672" y="11342"/>
                </a:cubicBezTo>
                <a:cubicBezTo>
                  <a:pt x="77790" y="11567"/>
                  <a:pt x="90293" y="3181"/>
                  <a:pt x="95234" y="3256"/>
                </a:cubicBezTo>
                <a:cubicBezTo>
                  <a:pt x="100175" y="3331"/>
                  <a:pt x="98379" y="11492"/>
                  <a:pt x="103320" y="11791"/>
                </a:cubicBezTo>
                <a:cubicBezTo>
                  <a:pt x="108261" y="12091"/>
                  <a:pt x="120315" y="4529"/>
                  <a:pt x="124882" y="5053"/>
                </a:cubicBezTo>
                <a:cubicBezTo>
                  <a:pt x="129449" y="5577"/>
                  <a:pt x="125481" y="14861"/>
                  <a:pt x="130722" y="14936"/>
                </a:cubicBezTo>
                <a:cubicBezTo>
                  <a:pt x="135963" y="15011"/>
                  <a:pt x="151086" y="6475"/>
                  <a:pt x="156327" y="5502"/>
                </a:cubicBezTo>
                <a:cubicBezTo>
                  <a:pt x="161568" y="4529"/>
                  <a:pt x="161194" y="8497"/>
                  <a:pt x="162167" y="9096"/>
                </a:cubicBezTo>
              </a:path>
            </a:pathLst>
          </a:cu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6" name="Google Shape;656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‹#›</a:t>
            </a:fld>
            <a:endParaRPr sz="13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690050" y="4346450"/>
            <a:ext cx="5763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zh-TW" sz="16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指導老師:陳宗和</a:t>
            </a:r>
            <a:endParaRPr b="1" sz="11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6"/>
          <p:cNvSpPr txBox="1"/>
          <p:nvPr>
            <p:ph type="title"/>
          </p:nvPr>
        </p:nvSpPr>
        <p:spPr>
          <a:xfrm>
            <a:off x="2266650" y="125450"/>
            <a:ext cx="461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TW" sz="3320"/>
              <a:t>Transformer </a:t>
            </a:r>
            <a:r>
              <a:rPr lang="zh-TW" sz="3320"/>
              <a:t>MODEL</a:t>
            </a:r>
            <a:endParaRPr b="1" sz="3320"/>
          </a:p>
        </p:txBody>
      </p:sp>
      <p:pic>
        <p:nvPicPr>
          <p:cNvPr id="1040" name="Google Shape;1040;p36"/>
          <p:cNvPicPr preferRelativeResize="0"/>
          <p:nvPr/>
        </p:nvPicPr>
        <p:blipFill rotWithShape="1">
          <a:blip r:embed="rId3">
            <a:alphaModFix/>
          </a:blip>
          <a:srcRect b="0" l="0" r="3873" t="0"/>
          <a:stretch/>
        </p:blipFill>
        <p:spPr>
          <a:xfrm>
            <a:off x="1177525" y="801900"/>
            <a:ext cx="3806125" cy="3985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36"/>
          <p:cNvSpPr txBox="1"/>
          <p:nvPr/>
        </p:nvSpPr>
        <p:spPr>
          <a:xfrm>
            <a:off x="5185400" y="1932750"/>
            <a:ext cx="32775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Encoder-Decoder 架構。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利用Multi-Head注意力機制提高模型訓練速度。</a:t>
            </a:r>
            <a:endParaRPr sz="2000"/>
          </a:p>
        </p:txBody>
      </p:sp>
      <p:sp>
        <p:nvSpPr>
          <p:cNvPr id="1042" name="Google Shape;1042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‹#›</a:t>
            </a:fld>
            <a:endParaRPr sz="13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37"/>
          <p:cNvSpPr txBox="1"/>
          <p:nvPr>
            <p:ph type="title"/>
          </p:nvPr>
        </p:nvSpPr>
        <p:spPr>
          <a:xfrm>
            <a:off x="3882450" y="210500"/>
            <a:ext cx="1379100" cy="58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300">
                <a:latin typeface="Comic Sans MS"/>
                <a:ea typeface="Comic Sans MS"/>
                <a:cs typeface="Comic Sans MS"/>
                <a:sym typeface="Comic Sans MS"/>
              </a:rPr>
              <a:t>文獻</a:t>
            </a:r>
            <a:endParaRPr sz="3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48" name="Google Shape;1048;p37"/>
          <p:cNvSpPr txBox="1"/>
          <p:nvPr>
            <p:ph idx="1" type="subTitle"/>
          </p:nvPr>
        </p:nvSpPr>
        <p:spPr>
          <a:xfrm>
            <a:off x="508350" y="3296047"/>
            <a:ext cx="4505700" cy="14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zh-TW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Xue, L., Soong, F. K., Zhang, S., &amp; Xie, L. (2022). Paratts: Learning linguistic and prosodic cross-sentence information in paragraph-based tts. IEEE/ACM Transactions on Audio, Speech, and Language Processing, 30, 2854-2864.</a:t>
            </a:r>
            <a:endParaRPr sz="2100"/>
          </a:p>
        </p:txBody>
      </p:sp>
      <p:grpSp>
        <p:nvGrpSpPr>
          <p:cNvPr id="1049" name="Google Shape;1049;p37"/>
          <p:cNvGrpSpPr/>
          <p:nvPr/>
        </p:nvGrpSpPr>
        <p:grpSpPr>
          <a:xfrm>
            <a:off x="5285250" y="991828"/>
            <a:ext cx="3379497" cy="3619023"/>
            <a:chOff x="5285250" y="991828"/>
            <a:chExt cx="3379497" cy="3619023"/>
          </a:xfrm>
        </p:grpSpPr>
        <p:sp>
          <p:nvSpPr>
            <p:cNvPr id="1050" name="Google Shape;1050;p37"/>
            <p:cNvSpPr/>
            <p:nvPr/>
          </p:nvSpPr>
          <p:spPr>
            <a:xfrm>
              <a:off x="7144746" y="3179068"/>
              <a:ext cx="1431747" cy="1431783"/>
            </a:xfrm>
            <a:custGeom>
              <a:rect b="b" l="l" r="r" t="t"/>
              <a:pathLst>
                <a:path extrusionOk="0" h="14168" w="14168">
                  <a:moveTo>
                    <a:pt x="14168" y="7084"/>
                  </a:moveTo>
                  <a:cubicBezTo>
                    <a:pt x="14168" y="3172"/>
                    <a:pt x="10997" y="0"/>
                    <a:pt x="7084" y="0"/>
                  </a:cubicBezTo>
                  <a:cubicBezTo>
                    <a:pt x="3172" y="0"/>
                    <a:pt x="0" y="3172"/>
                    <a:pt x="0" y="7084"/>
                  </a:cubicBezTo>
                  <a:cubicBezTo>
                    <a:pt x="0" y="10996"/>
                    <a:pt x="3172" y="14168"/>
                    <a:pt x="7084" y="14168"/>
                  </a:cubicBezTo>
                  <a:cubicBezTo>
                    <a:pt x="10997" y="14168"/>
                    <a:pt x="14168" y="10996"/>
                    <a:pt x="14168" y="708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37"/>
            <p:cNvSpPr/>
            <p:nvPr/>
          </p:nvSpPr>
          <p:spPr>
            <a:xfrm>
              <a:off x="5285250" y="991828"/>
              <a:ext cx="3000802" cy="1758848"/>
            </a:xfrm>
            <a:custGeom>
              <a:rect b="b" l="l" r="r" t="t"/>
              <a:pathLst>
                <a:path extrusionOk="0" h="7079" w="12077">
                  <a:moveTo>
                    <a:pt x="8537" y="0"/>
                  </a:moveTo>
                  <a:lnTo>
                    <a:pt x="3539" y="0"/>
                  </a:lnTo>
                  <a:cubicBezTo>
                    <a:pt x="1584" y="0"/>
                    <a:pt x="0" y="1585"/>
                    <a:pt x="0" y="3539"/>
                  </a:cubicBezTo>
                  <a:lnTo>
                    <a:pt x="0" y="3539"/>
                  </a:lnTo>
                  <a:cubicBezTo>
                    <a:pt x="0" y="5494"/>
                    <a:pt x="1584" y="7079"/>
                    <a:pt x="3539" y="7079"/>
                  </a:cubicBezTo>
                  <a:lnTo>
                    <a:pt x="8537" y="7079"/>
                  </a:lnTo>
                  <a:cubicBezTo>
                    <a:pt x="10493" y="7079"/>
                    <a:pt x="12077" y="5494"/>
                    <a:pt x="12077" y="3539"/>
                  </a:cubicBezTo>
                  <a:lnTo>
                    <a:pt x="12077" y="3539"/>
                  </a:lnTo>
                  <a:cubicBezTo>
                    <a:pt x="12077" y="1585"/>
                    <a:pt x="10493" y="0"/>
                    <a:pt x="8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52" name="Google Shape;1052;p37"/>
            <p:cNvGrpSpPr/>
            <p:nvPr/>
          </p:nvGrpSpPr>
          <p:grpSpPr>
            <a:xfrm>
              <a:off x="5478378" y="1649401"/>
              <a:ext cx="1024101" cy="767888"/>
              <a:chOff x="1278720" y="1492560"/>
              <a:chExt cx="1483559" cy="1112397"/>
            </a:xfrm>
          </p:grpSpPr>
          <p:grpSp>
            <p:nvGrpSpPr>
              <p:cNvPr id="1053" name="Google Shape;1053;p37"/>
              <p:cNvGrpSpPr/>
              <p:nvPr/>
            </p:nvGrpSpPr>
            <p:grpSpPr>
              <a:xfrm>
                <a:off x="1278720" y="1492560"/>
                <a:ext cx="1483559" cy="1112397"/>
                <a:chOff x="1278720" y="1492560"/>
                <a:chExt cx="1483559" cy="1112397"/>
              </a:xfrm>
            </p:grpSpPr>
            <p:sp>
              <p:nvSpPr>
                <p:cNvPr id="1054" name="Google Shape;1054;p37"/>
                <p:cNvSpPr/>
                <p:nvPr/>
              </p:nvSpPr>
              <p:spPr>
                <a:xfrm>
                  <a:off x="1278720" y="1492560"/>
                  <a:ext cx="1483559" cy="1112397"/>
                </a:xfrm>
                <a:custGeom>
                  <a:rect b="b" l="l" r="r" t="t"/>
                  <a:pathLst>
                    <a:path extrusionOk="0" h="3091" w="4122">
                      <a:moveTo>
                        <a:pt x="4122" y="3091"/>
                      </a:moveTo>
                      <a:lnTo>
                        <a:pt x="0" y="3091"/>
                      </a:lnTo>
                      <a:lnTo>
                        <a:pt x="0" y="0"/>
                      </a:lnTo>
                      <a:lnTo>
                        <a:pt x="4122" y="0"/>
                      </a:lnTo>
                      <a:lnTo>
                        <a:pt x="4122" y="3091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5" name="Google Shape;1055;p37"/>
                <p:cNvSpPr/>
                <p:nvPr/>
              </p:nvSpPr>
              <p:spPr>
                <a:xfrm>
                  <a:off x="1278720" y="1652040"/>
                  <a:ext cx="1483559" cy="300"/>
                </a:xfrm>
                <a:custGeom>
                  <a:rect b="b" l="l" r="r" t="t"/>
                  <a:pathLst>
                    <a:path extrusionOk="0" h="120000" w="4122">
                      <a:moveTo>
                        <a:pt x="0" y="0"/>
                      </a:moveTo>
                      <a:lnTo>
                        <a:pt x="412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0" lIns="96100" spcFirstLastPara="1" rIns="9610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6" name="Google Shape;1056;p37"/>
                <p:cNvSpPr/>
                <p:nvPr/>
              </p:nvSpPr>
              <p:spPr>
                <a:xfrm>
                  <a:off x="1332000" y="1543680"/>
                  <a:ext cx="46800" cy="46800"/>
                </a:xfrm>
                <a:custGeom>
                  <a:rect b="b" l="l" r="r" t="t"/>
                  <a:pathLst>
                    <a:path extrusionOk="0" h="131" w="131">
                      <a:moveTo>
                        <a:pt x="131" y="65"/>
                      </a:moveTo>
                      <a:cubicBezTo>
                        <a:pt x="131" y="29"/>
                        <a:pt x="101" y="0"/>
                        <a:pt x="66" y="0"/>
                      </a:cubicBezTo>
                      <a:cubicBezTo>
                        <a:pt x="29" y="0"/>
                        <a:pt x="0" y="29"/>
                        <a:pt x="0" y="65"/>
                      </a:cubicBezTo>
                      <a:cubicBezTo>
                        <a:pt x="0" y="102"/>
                        <a:pt x="29" y="131"/>
                        <a:pt x="66" y="131"/>
                      </a:cubicBezTo>
                      <a:cubicBezTo>
                        <a:pt x="101" y="131"/>
                        <a:pt x="131" y="102"/>
                        <a:pt x="131" y="65"/>
                      </a:cubicBez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0" lIns="96100" spcFirstLastPara="1" rIns="9610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7" name="Google Shape;1057;p37"/>
                <p:cNvSpPr/>
                <p:nvPr/>
              </p:nvSpPr>
              <p:spPr>
                <a:xfrm>
                  <a:off x="1443240" y="1543680"/>
                  <a:ext cx="46800" cy="46800"/>
                </a:xfrm>
                <a:custGeom>
                  <a:rect b="b" l="l" r="r" t="t"/>
                  <a:pathLst>
                    <a:path extrusionOk="0" h="131" w="131">
                      <a:moveTo>
                        <a:pt x="131" y="65"/>
                      </a:moveTo>
                      <a:cubicBezTo>
                        <a:pt x="131" y="29"/>
                        <a:pt x="102" y="0"/>
                        <a:pt x="66" y="0"/>
                      </a:cubicBezTo>
                      <a:cubicBezTo>
                        <a:pt x="29" y="0"/>
                        <a:pt x="0" y="29"/>
                        <a:pt x="0" y="65"/>
                      </a:cubicBezTo>
                      <a:cubicBezTo>
                        <a:pt x="0" y="102"/>
                        <a:pt x="29" y="131"/>
                        <a:pt x="66" y="131"/>
                      </a:cubicBezTo>
                      <a:cubicBezTo>
                        <a:pt x="102" y="131"/>
                        <a:pt x="131" y="102"/>
                        <a:pt x="131" y="65"/>
                      </a:cubicBez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0" lIns="96100" spcFirstLastPara="1" rIns="9610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8" name="Google Shape;1058;p37"/>
                <p:cNvSpPr/>
                <p:nvPr/>
              </p:nvSpPr>
              <p:spPr>
                <a:xfrm>
                  <a:off x="1554840" y="1543680"/>
                  <a:ext cx="46800" cy="46800"/>
                </a:xfrm>
                <a:custGeom>
                  <a:rect b="b" l="l" r="r" t="t"/>
                  <a:pathLst>
                    <a:path extrusionOk="0" h="131" w="131">
                      <a:moveTo>
                        <a:pt x="131" y="65"/>
                      </a:moveTo>
                      <a:cubicBezTo>
                        <a:pt x="131" y="29"/>
                        <a:pt x="101" y="0"/>
                        <a:pt x="65" y="0"/>
                      </a:cubicBezTo>
                      <a:cubicBezTo>
                        <a:pt x="29" y="0"/>
                        <a:pt x="0" y="29"/>
                        <a:pt x="0" y="65"/>
                      </a:cubicBezTo>
                      <a:cubicBezTo>
                        <a:pt x="0" y="102"/>
                        <a:pt x="29" y="131"/>
                        <a:pt x="65" y="131"/>
                      </a:cubicBezTo>
                      <a:cubicBezTo>
                        <a:pt x="101" y="131"/>
                        <a:pt x="131" y="102"/>
                        <a:pt x="131" y="65"/>
                      </a:cubicBez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0" lIns="96100" spcFirstLastPara="1" rIns="9610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9" name="Google Shape;1059;p37"/>
                <p:cNvSpPr/>
                <p:nvPr/>
              </p:nvSpPr>
              <p:spPr>
                <a:xfrm>
                  <a:off x="1889280" y="2079000"/>
                  <a:ext cx="458280" cy="217081"/>
                </a:xfrm>
                <a:custGeom>
                  <a:rect b="b" l="l" r="r" t="t"/>
                  <a:pathLst>
                    <a:path extrusionOk="0" h="604" w="1274">
                      <a:moveTo>
                        <a:pt x="991" y="604"/>
                      </a:moveTo>
                      <a:lnTo>
                        <a:pt x="283" y="604"/>
                      </a:lnTo>
                      <a:cubicBezTo>
                        <a:pt x="127" y="604"/>
                        <a:pt x="0" y="477"/>
                        <a:pt x="0" y="321"/>
                      </a:cubicBezTo>
                      <a:lnTo>
                        <a:pt x="0" y="282"/>
                      </a:lnTo>
                      <a:cubicBezTo>
                        <a:pt x="0" y="127"/>
                        <a:pt x="127" y="0"/>
                        <a:pt x="283" y="0"/>
                      </a:cubicBezTo>
                      <a:lnTo>
                        <a:pt x="991" y="0"/>
                      </a:lnTo>
                      <a:cubicBezTo>
                        <a:pt x="1148" y="0"/>
                        <a:pt x="1274" y="127"/>
                        <a:pt x="1274" y="282"/>
                      </a:cubicBezTo>
                      <a:lnTo>
                        <a:pt x="1274" y="321"/>
                      </a:lnTo>
                      <a:cubicBezTo>
                        <a:pt x="1274" y="477"/>
                        <a:pt x="1148" y="604"/>
                        <a:pt x="991" y="604"/>
                      </a:cubicBez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060" name="Google Shape;1060;p37"/>
              <p:cNvSpPr/>
              <p:nvPr/>
            </p:nvSpPr>
            <p:spPr>
              <a:xfrm>
                <a:off x="2153160" y="2102760"/>
                <a:ext cx="169921" cy="169560"/>
              </a:xfrm>
              <a:custGeom>
                <a:rect b="b" l="l" r="r" t="t"/>
                <a:pathLst>
                  <a:path extrusionOk="0" h="472" w="473">
                    <a:moveTo>
                      <a:pt x="473" y="236"/>
                    </a:moveTo>
                    <a:cubicBezTo>
                      <a:pt x="473" y="105"/>
                      <a:pt x="367" y="0"/>
                      <a:pt x="236" y="0"/>
                    </a:cubicBezTo>
                    <a:cubicBezTo>
                      <a:pt x="106" y="0"/>
                      <a:pt x="0" y="105"/>
                      <a:pt x="0" y="236"/>
                    </a:cubicBezTo>
                    <a:cubicBezTo>
                      <a:pt x="0" y="366"/>
                      <a:pt x="106" y="472"/>
                      <a:pt x="236" y="472"/>
                    </a:cubicBezTo>
                    <a:cubicBezTo>
                      <a:pt x="367" y="472"/>
                      <a:pt x="473" y="366"/>
                      <a:pt x="473" y="23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61" name="Google Shape;1061;p37"/>
            <p:cNvGrpSpPr/>
            <p:nvPr/>
          </p:nvGrpSpPr>
          <p:grpSpPr>
            <a:xfrm>
              <a:off x="7775149" y="2051911"/>
              <a:ext cx="488816" cy="488816"/>
              <a:chOff x="4862880" y="3103920"/>
              <a:chExt cx="708121" cy="708121"/>
            </a:xfrm>
          </p:grpSpPr>
          <p:sp>
            <p:nvSpPr>
              <p:cNvPr id="1062" name="Google Shape;1062;p37"/>
              <p:cNvSpPr/>
              <p:nvPr/>
            </p:nvSpPr>
            <p:spPr>
              <a:xfrm>
                <a:off x="4862880" y="3103920"/>
                <a:ext cx="708121" cy="708121"/>
              </a:xfrm>
              <a:custGeom>
                <a:rect b="b" l="l" r="r" t="t"/>
                <a:pathLst>
                  <a:path extrusionOk="0" h="1968" w="1968">
                    <a:moveTo>
                      <a:pt x="1968" y="0"/>
                    </a:moveTo>
                    <a:lnTo>
                      <a:pt x="0" y="0"/>
                    </a:lnTo>
                    <a:lnTo>
                      <a:pt x="0" y="1968"/>
                    </a:lnTo>
                    <a:lnTo>
                      <a:pt x="1968" y="1968"/>
                    </a:lnTo>
                    <a:lnTo>
                      <a:pt x="1968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63" name="Google Shape;1063;p37"/>
              <p:cNvGrpSpPr/>
              <p:nvPr/>
            </p:nvGrpSpPr>
            <p:grpSpPr>
              <a:xfrm>
                <a:off x="4862880" y="3103920"/>
                <a:ext cx="708121" cy="708121"/>
                <a:chOff x="4862880" y="3103920"/>
                <a:chExt cx="708121" cy="708121"/>
              </a:xfrm>
            </p:grpSpPr>
            <p:sp>
              <p:nvSpPr>
                <p:cNvPr id="1064" name="Google Shape;1064;p37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0" y="0"/>
                      </a:moveTo>
                      <a:lnTo>
                        <a:pt x="1968" y="19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5" name="Google Shape;1065;p37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1968" y="0"/>
                      </a:moveTo>
                      <a:lnTo>
                        <a:pt x="0" y="1968"/>
                      </a:lnTo>
                      <a:lnTo>
                        <a:pt x="1968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066" name="Google Shape;1066;p37"/>
            <p:cNvGrpSpPr/>
            <p:nvPr/>
          </p:nvGrpSpPr>
          <p:grpSpPr>
            <a:xfrm>
              <a:off x="8298696" y="1534342"/>
              <a:ext cx="366052" cy="445824"/>
              <a:chOff x="5364360" y="1325880"/>
              <a:chExt cx="530279" cy="645841"/>
            </a:xfrm>
          </p:grpSpPr>
          <p:sp>
            <p:nvSpPr>
              <p:cNvPr id="1067" name="Google Shape;1067;p37"/>
              <p:cNvSpPr/>
              <p:nvPr/>
            </p:nvSpPr>
            <p:spPr>
              <a:xfrm>
                <a:off x="5629680" y="1325880"/>
                <a:ext cx="300" cy="645841"/>
              </a:xfrm>
              <a:custGeom>
                <a:rect b="b" l="l" r="r" t="t"/>
                <a:pathLst>
                  <a:path extrusionOk="0" h="1795" w="120000">
                    <a:moveTo>
                      <a:pt x="0" y="0"/>
                    </a:moveTo>
                    <a:lnTo>
                      <a:pt x="0" y="179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accent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" name="Google Shape;1068;p37"/>
              <p:cNvSpPr/>
              <p:nvPr/>
            </p:nvSpPr>
            <p:spPr>
              <a:xfrm>
                <a:off x="5364360" y="1648800"/>
                <a:ext cx="530279" cy="300"/>
              </a:xfrm>
              <a:custGeom>
                <a:rect b="b" l="l" r="r" t="t"/>
                <a:pathLst>
                  <a:path extrusionOk="0" h="120000" w="1474">
                    <a:moveTo>
                      <a:pt x="1474" y="0"/>
                    </a:moveTo>
                    <a:lnTo>
                      <a:pt x="0" y="0"/>
                    </a:lnTo>
                    <a:lnTo>
                      <a:pt x="1474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accent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9" name="Google Shape;1069;p37"/>
              <p:cNvSpPr/>
              <p:nvPr/>
            </p:nvSpPr>
            <p:spPr>
              <a:xfrm>
                <a:off x="5442120" y="1461240"/>
                <a:ext cx="374761" cy="374761"/>
              </a:xfrm>
              <a:custGeom>
                <a:rect b="b" l="l" r="r" t="t"/>
                <a:pathLst>
                  <a:path extrusionOk="0" h="1042" w="1042">
                    <a:moveTo>
                      <a:pt x="1042" y="0"/>
                    </a:moveTo>
                    <a:lnTo>
                      <a:pt x="0" y="1042"/>
                    </a:lnTo>
                    <a:lnTo>
                      <a:pt x="1042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accent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" name="Google Shape;1070;p37"/>
              <p:cNvSpPr/>
              <p:nvPr/>
            </p:nvSpPr>
            <p:spPr>
              <a:xfrm>
                <a:off x="5442120" y="1461240"/>
                <a:ext cx="374761" cy="374761"/>
              </a:xfrm>
              <a:custGeom>
                <a:rect b="b" l="l" r="r" t="t"/>
                <a:pathLst>
                  <a:path extrusionOk="0" h="1042" w="1042">
                    <a:moveTo>
                      <a:pt x="1042" y="1042"/>
                    </a:moveTo>
                    <a:lnTo>
                      <a:pt x="0" y="0"/>
                    </a:lnTo>
                    <a:lnTo>
                      <a:pt x="1042" y="1042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accent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71" name="Google Shape;1071;p37"/>
            <p:cNvGrpSpPr/>
            <p:nvPr/>
          </p:nvGrpSpPr>
          <p:grpSpPr>
            <a:xfrm>
              <a:off x="7095420" y="1131759"/>
              <a:ext cx="1037773" cy="458994"/>
              <a:chOff x="3621240" y="742680"/>
              <a:chExt cx="1503365" cy="664920"/>
            </a:xfrm>
          </p:grpSpPr>
          <p:sp>
            <p:nvSpPr>
              <p:cNvPr id="1072" name="Google Shape;1072;p37"/>
              <p:cNvSpPr/>
              <p:nvPr/>
            </p:nvSpPr>
            <p:spPr>
              <a:xfrm>
                <a:off x="3621240" y="742680"/>
                <a:ext cx="1503365" cy="664920"/>
              </a:xfrm>
              <a:custGeom>
                <a:rect b="b" l="l" r="r" t="t"/>
                <a:pathLst>
                  <a:path extrusionOk="0" h="1848" w="4177">
                    <a:moveTo>
                      <a:pt x="4177" y="1848"/>
                    </a:moveTo>
                    <a:lnTo>
                      <a:pt x="0" y="1848"/>
                    </a:lnTo>
                    <a:lnTo>
                      <a:pt x="0" y="0"/>
                    </a:lnTo>
                    <a:lnTo>
                      <a:pt x="4177" y="0"/>
                    </a:lnTo>
                    <a:lnTo>
                      <a:pt x="4177" y="1848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3" name="Google Shape;1073;p37"/>
              <p:cNvSpPr/>
              <p:nvPr/>
            </p:nvSpPr>
            <p:spPr>
              <a:xfrm>
                <a:off x="3766680" y="856080"/>
                <a:ext cx="56880" cy="300"/>
              </a:xfrm>
              <a:custGeom>
                <a:rect b="b" l="l" r="r" t="t"/>
                <a:pathLst>
                  <a:path extrusionOk="0" h="120000" w="159">
                    <a:moveTo>
                      <a:pt x="0" y="0"/>
                    </a:moveTo>
                    <a:lnTo>
                      <a:pt x="159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accent3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p37"/>
              <p:cNvSpPr/>
              <p:nvPr/>
            </p:nvSpPr>
            <p:spPr>
              <a:xfrm>
                <a:off x="3766680" y="928440"/>
                <a:ext cx="56880" cy="300"/>
              </a:xfrm>
              <a:custGeom>
                <a:rect b="b" l="l" r="r" t="t"/>
                <a:pathLst>
                  <a:path extrusionOk="0" h="120000" w="159">
                    <a:moveTo>
                      <a:pt x="0" y="0"/>
                    </a:moveTo>
                    <a:lnTo>
                      <a:pt x="159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accent2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" name="Google Shape;1075;p37"/>
              <p:cNvSpPr/>
              <p:nvPr/>
            </p:nvSpPr>
            <p:spPr>
              <a:xfrm>
                <a:off x="3766680" y="1000440"/>
                <a:ext cx="56880" cy="300"/>
              </a:xfrm>
              <a:custGeom>
                <a:rect b="b" l="l" r="r" t="t"/>
                <a:pathLst>
                  <a:path extrusionOk="0" h="120000" w="159">
                    <a:moveTo>
                      <a:pt x="0" y="0"/>
                    </a:moveTo>
                    <a:lnTo>
                      <a:pt x="159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accent3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" name="Google Shape;1076;p37"/>
              <p:cNvSpPr/>
              <p:nvPr/>
            </p:nvSpPr>
            <p:spPr>
              <a:xfrm>
                <a:off x="3766680" y="1072800"/>
                <a:ext cx="56880" cy="300"/>
              </a:xfrm>
              <a:custGeom>
                <a:rect b="b" l="l" r="r" t="t"/>
                <a:pathLst>
                  <a:path extrusionOk="0" h="120000" w="159">
                    <a:moveTo>
                      <a:pt x="0" y="0"/>
                    </a:moveTo>
                    <a:lnTo>
                      <a:pt x="159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accent3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" name="Google Shape;1077;p37"/>
              <p:cNvSpPr/>
              <p:nvPr/>
            </p:nvSpPr>
            <p:spPr>
              <a:xfrm>
                <a:off x="3766680" y="1144800"/>
                <a:ext cx="56880" cy="300"/>
              </a:xfrm>
              <a:custGeom>
                <a:rect b="b" l="l" r="r" t="t"/>
                <a:pathLst>
                  <a:path extrusionOk="0" h="120000" w="159">
                    <a:moveTo>
                      <a:pt x="0" y="0"/>
                    </a:moveTo>
                    <a:lnTo>
                      <a:pt x="159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accent2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1078;p37"/>
              <p:cNvSpPr/>
              <p:nvPr/>
            </p:nvSpPr>
            <p:spPr>
              <a:xfrm>
                <a:off x="3766680" y="1216800"/>
                <a:ext cx="56880" cy="300"/>
              </a:xfrm>
              <a:custGeom>
                <a:rect b="b" l="l" r="r" t="t"/>
                <a:pathLst>
                  <a:path extrusionOk="0" h="120000" w="159">
                    <a:moveTo>
                      <a:pt x="0" y="0"/>
                    </a:moveTo>
                    <a:lnTo>
                      <a:pt x="159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accent2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1079;p37"/>
              <p:cNvSpPr/>
              <p:nvPr/>
            </p:nvSpPr>
            <p:spPr>
              <a:xfrm>
                <a:off x="3766680" y="1289160"/>
                <a:ext cx="56880" cy="300"/>
              </a:xfrm>
              <a:custGeom>
                <a:rect b="b" l="l" r="r" t="t"/>
                <a:pathLst>
                  <a:path extrusionOk="0" h="120000" w="159">
                    <a:moveTo>
                      <a:pt x="0" y="0"/>
                    </a:moveTo>
                    <a:lnTo>
                      <a:pt x="159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accent3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0" name="Google Shape;1080;p37"/>
              <p:cNvSpPr/>
              <p:nvPr/>
            </p:nvSpPr>
            <p:spPr>
              <a:xfrm>
                <a:off x="3941640" y="856080"/>
                <a:ext cx="1042198" cy="300"/>
              </a:xfrm>
              <a:custGeom>
                <a:rect b="b" l="l" r="r" t="t"/>
                <a:pathLst>
                  <a:path extrusionOk="0" h="120000" w="2896">
                    <a:moveTo>
                      <a:pt x="0" y="0"/>
                    </a:moveTo>
                    <a:lnTo>
                      <a:pt x="2896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accent2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" name="Google Shape;1081;p37"/>
              <p:cNvSpPr/>
              <p:nvPr/>
            </p:nvSpPr>
            <p:spPr>
              <a:xfrm>
                <a:off x="3941640" y="928440"/>
                <a:ext cx="236160" cy="300"/>
              </a:xfrm>
              <a:custGeom>
                <a:rect b="b" l="l" r="r" t="t"/>
                <a:pathLst>
                  <a:path extrusionOk="0" h="120000" w="657">
                    <a:moveTo>
                      <a:pt x="0" y="0"/>
                    </a:moveTo>
                    <a:lnTo>
                      <a:pt x="657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accent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1082;p37"/>
              <p:cNvSpPr/>
              <p:nvPr/>
            </p:nvSpPr>
            <p:spPr>
              <a:xfrm>
                <a:off x="4261320" y="928440"/>
                <a:ext cx="722519" cy="300"/>
              </a:xfrm>
              <a:custGeom>
                <a:rect b="b" l="l" r="r" t="t"/>
                <a:pathLst>
                  <a:path extrusionOk="0" h="120000" w="2008">
                    <a:moveTo>
                      <a:pt x="0" y="0"/>
                    </a:moveTo>
                    <a:lnTo>
                      <a:pt x="2008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accent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37"/>
              <p:cNvSpPr/>
              <p:nvPr/>
            </p:nvSpPr>
            <p:spPr>
              <a:xfrm>
                <a:off x="3941640" y="1000440"/>
                <a:ext cx="696242" cy="300"/>
              </a:xfrm>
              <a:custGeom>
                <a:rect b="b" l="l" r="r" t="t"/>
                <a:pathLst>
                  <a:path extrusionOk="0" h="120000" w="1935">
                    <a:moveTo>
                      <a:pt x="0" y="0"/>
                    </a:moveTo>
                    <a:lnTo>
                      <a:pt x="1935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accent2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p37"/>
              <p:cNvSpPr/>
              <p:nvPr/>
            </p:nvSpPr>
            <p:spPr>
              <a:xfrm>
                <a:off x="4723560" y="1000440"/>
                <a:ext cx="260280" cy="300"/>
              </a:xfrm>
              <a:custGeom>
                <a:rect b="b" l="l" r="r" t="t"/>
                <a:pathLst>
                  <a:path extrusionOk="0" h="120000" w="724">
                    <a:moveTo>
                      <a:pt x="0" y="0"/>
                    </a:moveTo>
                    <a:lnTo>
                      <a:pt x="724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accent2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p37"/>
              <p:cNvSpPr/>
              <p:nvPr/>
            </p:nvSpPr>
            <p:spPr>
              <a:xfrm>
                <a:off x="3941640" y="1289160"/>
                <a:ext cx="236160" cy="300"/>
              </a:xfrm>
              <a:custGeom>
                <a:rect b="b" l="l" r="r" t="t"/>
                <a:pathLst>
                  <a:path extrusionOk="0" h="120000" w="657">
                    <a:moveTo>
                      <a:pt x="0" y="0"/>
                    </a:moveTo>
                    <a:lnTo>
                      <a:pt x="657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accent2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37"/>
              <p:cNvSpPr/>
              <p:nvPr/>
            </p:nvSpPr>
            <p:spPr>
              <a:xfrm>
                <a:off x="4261320" y="1289160"/>
                <a:ext cx="722519" cy="300"/>
              </a:xfrm>
              <a:custGeom>
                <a:rect b="b" l="l" r="r" t="t"/>
                <a:pathLst>
                  <a:path extrusionOk="0" h="120000" w="2008">
                    <a:moveTo>
                      <a:pt x="0" y="0"/>
                    </a:moveTo>
                    <a:lnTo>
                      <a:pt x="2008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accent2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37"/>
              <p:cNvSpPr/>
              <p:nvPr/>
            </p:nvSpPr>
            <p:spPr>
              <a:xfrm>
                <a:off x="3941640" y="1072800"/>
                <a:ext cx="781562" cy="300"/>
              </a:xfrm>
              <a:custGeom>
                <a:rect b="b" l="l" r="r" t="t"/>
                <a:pathLst>
                  <a:path extrusionOk="0" h="120000" w="2172">
                    <a:moveTo>
                      <a:pt x="0" y="0"/>
                    </a:moveTo>
                    <a:lnTo>
                      <a:pt x="2172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accent2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1088;p37"/>
              <p:cNvSpPr/>
              <p:nvPr/>
            </p:nvSpPr>
            <p:spPr>
              <a:xfrm>
                <a:off x="3941640" y="1144800"/>
                <a:ext cx="414000" cy="300"/>
              </a:xfrm>
              <a:custGeom>
                <a:rect b="b" l="l" r="r" t="t"/>
                <a:pathLst>
                  <a:path extrusionOk="0" h="120000" w="1151">
                    <a:moveTo>
                      <a:pt x="0" y="0"/>
                    </a:moveTo>
                    <a:lnTo>
                      <a:pt x="1151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accent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1089;p37"/>
              <p:cNvSpPr/>
              <p:nvPr/>
            </p:nvSpPr>
            <p:spPr>
              <a:xfrm>
                <a:off x="3941640" y="1216800"/>
                <a:ext cx="1042198" cy="300"/>
              </a:xfrm>
              <a:custGeom>
                <a:rect b="b" l="l" r="r" t="t"/>
                <a:pathLst>
                  <a:path extrusionOk="0" h="120000" w="2896">
                    <a:moveTo>
                      <a:pt x="0" y="0"/>
                    </a:moveTo>
                    <a:lnTo>
                      <a:pt x="2896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accent2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90" name="Google Shape;1090;p37"/>
            <p:cNvGrpSpPr/>
            <p:nvPr/>
          </p:nvGrpSpPr>
          <p:grpSpPr>
            <a:xfrm>
              <a:off x="6148356" y="1444879"/>
              <a:ext cx="581759" cy="581507"/>
              <a:chOff x="2249280" y="1196280"/>
              <a:chExt cx="842763" cy="842397"/>
            </a:xfrm>
          </p:grpSpPr>
          <p:sp>
            <p:nvSpPr>
              <p:cNvPr id="1091" name="Google Shape;1091;p37"/>
              <p:cNvSpPr/>
              <p:nvPr/>
            </p:nvSpPr>
            <p:spPr>
              <a:xfrm>
                <a:off x="2249280" y="1196280"/>
                <a:ext cx="842763" cy="842397"/>
              </a:xfrm>
              <a:custGeom>
                <a:rect b="b" l="l" r="r" t="t"/>
                <a:pathLst>
                  <a:path extrusionOk="0" h="2341" w="2342">
                    <a:moveTo>
                      <a:pt x="2342" y="0"/>
                    </a:moveTo>
                    <a:lnTo>
                      <a:pt x="0" y="0"/>
                    </a:lnTo>
                    <a:lnTo>
                      <a:pt x="0" y="2341"/>
                    </a:lnTo>
                    <a:lnTo>
                      <a:pt x="2342" y="2341"/>
                    </a:lnTo>
                    <a:lnTo>
                      <a:pt x="23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p37"/>
              <p:cNvSpPr/>
              <p:nvPr/>
            </p:nvSpPr>
            <p:spPr>
              <a:xfrm>
                <a:off x="2586240" y="1440360"/>
                <a:ext cx="168480" cy="168480"/>
              </a:xfrm>
              <a:custGeom>
                <a:rect b="b" l="l" r="r" t="t"/>
                <a:pathLst>
                  <a:path extrusionOk="0" h="469" w="469">
                    <a:moveTo>
                      <a:pt x="469" y="234"/>
                    </a:moveTo>
                    <a:cubicBezTo>
                      <a:pt x="469" y="105"/>
                      <a:pt x="365" y="0"/>
                      <a:pt x="235" y="0"/>
                    </a:cubicBezTo>
                    <a:cubicBezTo>
                      <a:pt x="106" y="0"/>
                      <a:pt x="0" y="105"/>
                      <a:pt x="0" y="234"/>
                    </a:cubicBezTo>
                    <a:cubicBezTo>
                      <a:pt x="0" y="363"/>
                      <a:pt x="106" y="469"/>
                      <a:pt x="235" y="469"/>
                    </a:cubicBezTo>
                    <a:cubicBezTo>
                      <a:pt x="365" y="469"/>
                      <a:pt x="469" y="363"/>
                      <a:pt x="469" y="234"/>
                    </a:cubicBez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3" name="Google Shape;1093;p37"/>
              <p:cNvSpPr/>
              <p:nvPr/>
            </p:nvSpPr>
            <p:spPr>
              <a:xfrm>
                <a:off x="2516400" y="1640520"/>
                <a:ext cx="308520" cy="154080"/>
              </a:xfrm>
              <a:custGeom>
                <a:rect b="b" l="l" r="r" t="t"/>
                <a:pathLst>
                  <a:path extrusionOk="0" h="429" w="858">
                    <a:moveTo>
                      <a:pt x="858" y="429"/>
                    </a:moveTo>
                    <a:cubicBezTo>
                      <a:pt x="858" y="192"/>
                      <a:pt x="666" y="0"/>
                      <a:pt x="429" y="0"/>
                    </a:cubicBezTo>
                    <a:cubicBezTo>
                      <a:pt x="192" y="0"/>
                      <a:pt x="0" y="192"/>
                      <a:pt x="0" y="429"/>
                    </a:cubicBezTo>
                    <a:lnTo>
                      <a:pt x="858" y="429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94" name="Google Shape;1094;p37"/>
            <p:cNvSpPr/>
            <p:nvPr/>
          </p:nvSpPr>
          <p:spPr>
            <a:xfrm>
              <a:off x="5797149" y="3440488"/>
              <a:ext cx="2569925" cy="300"/>
            </a:xfrm>
            <a:custGeom>
              <a:rect b="b" l="l" r="r" t="t"/>
              <a:pathLst>
                <a:path extrusionOk="0" h="120000" w="10343">
                  <a:moveTo>
                    <a:pt x="0" y="0"/>
                  </a:moveTo>
                  <a:lnTo>
                    <a:pt x="10343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37"/>
            <p:cNvSpPr/>
            <p:nvPr/>
          </p:nvSpPr>
          <p:spPr>
            <a:xfrm>
              <a:off x="6727760" y="3524976"/>
              <a:ext cx="194323" cy="202771"/>
            </a:xfrm>
            <a:custGeom>
              <a:rect b="b" l="l" r="r" t="t"/>
              <a:pathLst>
                <a:path extrusionOk="0" h="817" w="783">
                  <a:moveTo>
                    <a:pt x="193" y="0"/>
                  </a:moveTo>
                  <a:lnTo>
                    <a:pt x="0" y="131"/>
                  </a:lnTo>
                  <a:lnTo>
                    <a:pt x="621" y="817"/>
                  </a:lnTo>
                  <a:lnTo>
                    <a:pt x="783" y="546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37"/>
            <p:cNvSpPr/>
            <p:nvPr/>
          </p:nvSpPr>
          <p:spPr>
            <a:xfrm>
              <a:off x="6449695" y="3557529"/>
              <a:ext cx="446795" cy="442817"/>
            </a:xfrm>
            <a:custGeom>
              <a:rect b="b" l="l" r="r" t="t"/>
              <a:pathLst>
                <a:path extrusionOk="0" h="1783" w="1799">
                  <a:moveTo>
                    <a:pt x="1799" y="567"/>
                  </a:moveTo>
                  <a:lnTo>
                    <a:pt x="1427" y="1312"/>
                  </a:lnTo>
                  <a:cubicBezTo>
                    <a:pt x="1413" y="1340"/>
                    <a:pt x="1397" y="1366"/>
                    <a:pt x="1379" y="1391"/>
                  </a:cubicBezTo>
                  <a:lnTo>
                    <a:pt x="1155" y="1696"/>
                  </a:lnTo>
                  <a:cubicBezTo>
                    <a:pt x="1103" y="1767"/>
                    <a:pt x="1013" y="1798"/>
                    <a:pt x="929" y="1775"/>
                  </a:cubicBezTo>
                  <a:lnTo>
                    <a:pt x="431" y="1639"/>
                  </a:lnTo>
                  <a:cubicBezTo>
                    <a:pt x="384" y="1626"/>
                    <a:pt x="343" y="1596"/>
                    <a:pt x="314" y="1556"/>
                  </a:cubicBezTo>
                  <a:lnTo>
                    <a:pt x="39" y="1162"/>
                  </a:lnTo>
                  <a:cubicBezTo>
                    <a:pt x="-7" y="1097"/>
                    <a:pt x="-13" y="1012"/>
                    <a:pt x="25" y="942"/>
                  </a:cubicBezTo>
                  <a:lnTo>
                    <a:pt x="129" y="746"/>
                  </a:lnTo>
                  <a:cubicBezTo>
                    <a:pt x="171" y="667"/>
                    <a:pt x="231" y="599"/>
                    <a:pt x="305" y="549"/>
                  </a:cubicBezTo>
                  <a:lnTo>
                    <a:pt x="1119" y="0"/>
                  </a:lnTo>
                  <a:lnTo>
                    <a:pt x="1799" y="5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37"/>
            <p:cNvSpPr/>
            <p:nvPr/>
          </p:nvSpPr>
          <p:spPr>
            <a:xfrm>
              <a:off x="6754598" y="3001896"/>
              <a:ext cx="1127669" cy="725854"/>
            </a:xfrm>
            <a:custGeom>
              <a:rect b="b" l="l" r="r" t="t"/>
              <a:pathLst>
                <a:path extrusionOk="0" h="2922" w="4539">
                  <a:moveTo>
                    <a:pt x="0" y="2110"/>
                  </a:moveTo>
                  <a:lnTo>
                    <a:pt x="3015" y="150"/>
                  </a:lnTo>
                  <a:cubicBezTo>
                    <a:pt x="3287" y="-30"/>
                    <a:pt x="3633" y="-49"/>
                    <a:pt x="3923" y="98"/>
                  </a:cubicBezTo>
                  <a:lnTo>
                    <a:pt x="4268" y="274"/>
                  </a:lnTo>
                  <a:cubicBezTo>
                    <a:pt x="4491" y="388"/>
                    <a:pt x="4595" y="652"/>
                    <a:pt x="4508" y="888"/>
                  </a:cubicBezTo>
                  <a:lnTo>
                    <a:pt x="4433" y="1091"/>
                  </a:lnTo>
                  <a:cubicBezTo>
                    <a:pt x="4292" y="1474"/>
                    <a:pt x="3985" y="1772"/>
                    <a:pt x="3599" y="1902"/>
                  </a:cubicBezTo>
                  <a:lnTo>
                    <a:pt x="555" y="2922"/>
                  </a:lnTo>
                  <a:lnTo>
                    <a:pt x="0" y="211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37"/>
            <p:cNvSpPr/>
            <p:nvPr/>
          </p:nvSpPr>
          <p:spPr>
            <a:xfrm>
              <a:off x="6775720" y="3079675"/>
              <a:ext cx="665464" cy="432626"/>
            </a:xfrm>
            <a:custGeom>
              <a:rect b="b" l="l" r="r" t="t"/>
              <a:pathLst>
                <a:path extrusionOk="0" h="1742" w="2679">
                  <a:moveTo>
                    <a:pt x="2679" y="0"/>
                  </a:moveTo>
                  <a:lnTo>
                    <a:pt x="0" y="1742"/>
                  </a:lnTo>
                  <a:lnTo>
                    <a:pt x="2679" y="0"/>
                  </a:lnTo>
                  <a:close/>
                </a:path>
              </a:pathLst>
            </a:custGeom>
            <a:noFill/>
            <a:ln cap="flat" cmpd="sng" w="12600">
              <a:solidFill>
                <a:srgbClr val="1E2423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37"/>
            <p:cNvSpPr/>
            <p:nvPr/>
          </p:nvSpPr>
          <p:spPr>
            <a:xfrm>
              <a:off x="7054530" y="3504848"/>
              <a:ext cx="503948" cy="168479"/>
            </a:xfrm>
            <a:custGeom>
              <a:rect b="b" l="l" r="r" t="t"/>
              <a:pathLst>
                <a:path extrusionOk="0" h="679" w="2029">
                  <a:moveTo>
                    <a:pt x="2029" y="0"/>
                  </a:moveTo>
                  <a:lnTo>
                    <a:pt x="0" y="679"/>
                  </a:lnTo>
                  <a:lnTo>
                    <a:pt x="2029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37"/>
            <p:cNvSpPr/>
            <p:nvPr/>
          </p:nvSpPr>
          <p:spPr>
            <a:xfrm>
              <a:off x="6469823" y="3756821"/>
              <a:ext cx="283533" cy="213953"/>
            </a:xfrm>
            <a:custGeom>
              <a:rect b="b" l="l" r="r" t="t"/>
              <a:pathLst>
                <a:path extrusionOk="0" h="862" w="1142">
                  <a:moveTo>
                    <a:pt x="1142" y="862"/>
                  </a:moveTo>
                  <a:lnTo>
                    <a:pt x="604" y="702"/>
                  </a:lnTo>
                  <a:cubicBezTo>
                    <a:pt x="474" y="663"/>
                    <a:pt x="364" y="579"/>
                    <a:pt x="292" y="465"/>
                  </a:cubicBezTo>
                  <a:lnTo>
                    <a:pt x="0" y="0"/>
                  </a:lnTo>
                  <a:lnTo>
                    <a:pt x="1142" y="862"/>
                  </a:lnTo>
                  <a:close/>
                </a:path>
              </a:pathLst>
            </a:custGeom>
            <a:noFill/>
            <a:ln cap="flat" cmpd="sng" w="12600">
              <a:solidFill>
                <a:schemeClr val="dk2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37"/>
            <p:cNvSpPr/>
            <p:nvPr/>
          </p:nvSpPr>
          <p:spPr>
            <a:xfrm>
              <a:off x="6678807" y="3665375"/>
              <a:ext cx="104368" cy="85233"/>
            </a:xfrm>
            <a:custGeom>
              <a:rect b="b" l="l" r="r" t="t"/>
              <a:pathLst>
                <a:path extrusionOk="0" h="344" w="421">
                  <a:moveTo>
                    <a:pt x="421" y="344"/>
                  </a:moveTo>
                  <a:cubicBezTo>
                    <a:pt x="280" y="230"/>
                    <a:pt x="141" y="115"/>
                    <a:pt x="0" y="0"/>
                  </a:cubicBezTo>
                  <a:lnTo>
                    <a:pt x="421" y="344"/>
                  </a:lnTo>
                  <a:close/>
                </a:path>
              </a:pathLst>
            </a:custGeom>
            <a:noFill/>
            <a:ln cap="flat" cmpd="sng" w="12600">
              <a:solidFill>
                <a:schemeClr val="dk2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37"/>
            <p:cNvSpPr/>
            <p:nvPr/>
          </p:nvSpPr>
          <p:spPr>
            <a:xfrm>
              <a:off x="6635320" y="3703892"/>
              <a:ext cx="118035" cy="90203"/>
            </a:xfrm>
            <a:custGeom>
              <a:rect b="b" l="l" r="r" t="t"/>
              <a:pathLst>
                <a:path extrusionOk="0" h="364" w="476">
                  <a:moveTo>
                    <a:pt x="476" y="364"/>
                  </a:moveTo>
                  <a:lnTo>
                    <a:pt x="0" y="0"/>
                  </a:lnTo>
                  <a:lnTo>
                    <a:pt x="476" y="364"/>
                  </a:lnTo>
                  <a:close/>
                </a:path>
              </a:pathLst>
            </a:custGeom>
            <a:noFill/>
            <a:ln cap="flat" cmpd="sng" w="12600">
              <a:solidFill>
                <a:schemeClr val="dk2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37"/>
            <p:cNvSpPr/>
            <p:nvPr/>
          </p:nvSpPr>
          <p:spPr>
            <a:xfrm>
              <a:off x="6585124" y="3740669"/>
              <a:ext cx="146860" cy="105610"/>
            </a:xfrm>
            <a:custGeom>
              <a:rect b="b" l="l" r="r" t="t"/>
              <a:pathLst>
                <a:path extrusionOk="0" h="426" w="592">
                  <a:moveTo>
                    <a:pt x="592" y="426"/>
                  </a:moveTo>
                  <a:cubicBezTo>
                    <a:pt x="406" y="269"/>
                    <a:pt x="208" y="127"/>
                    <a:pt x="0" y="0"/>
                  </a:cubicBezTo>
                  <a:lnTo>
                    <a:pt x="592" y="426"/>
                  </a:lnTo>
                  <a:close/>
                </a:path>
              </a:pathLst>
            </a:custGeom>
            <a:noFill/>
            <a:ln cap="flat" cmpd="sng" w="12600">
              <a:solidFill>
                <a:schemeClr val="dk2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37"/>
            <p:cNvSpPr/>
            <p:nvPr/>
          </p:nvSpPr>
          <p:spPr>
            <a:xfrm>
              <a:off x="6636563" y="3614931"/>
              <a:ext cx="195068" cy="192086"/>
            </a:xfrm>
            <a:custGeom>
              <a:rect b="b" l="l" r="r" t="t"/>
              <a:pathLst>
                <a:path extrusionOk="0" h="774" w="786">
                  <a:moveTo>
                    <a:pt x="486" y="774"/>
                  </a:moveTo>
                  <a:cubicBezTo>
                    <a:pt x="455" y="567"/>
                    <a:pt x="484" y="352"/>
                    <a:pt x="570" y="162"/>
                  </a:cubicBezTo>
                  <a:cubicBezTo>
                    <a:pt x="585" y="129"/>
                    <a:pt x="602" y="96"/>
                    <a:pt x="630" y="72"/>
                  </a:cubicBezTo>
                  <a:cubicBezTo>
                    <a:pt x="657" y="48"/>
                    <a:pt x="698" y="36"/>
                    <a:pt x="731" y="51"/>
                  </a:cubicBezTo>
                  <a:cubicBezTo>
                    <a:pt x="782" y="73"/>
                    <a:pt x="792" y="141"/>
                    <a:pt x="783" y="195"/>
                  </a:cubicBezTo>
                  <a:cubicBezTo>
                    <a:pt x="772" y="263"/>
                    <a:pt x="738" y="334"/>
                    <a:pt x="674" y="357"/>
                  </a:cubicBezTo>
                  <a:cubicBezTo>
                    <a:pt x="621" y="376"/>
                    <a:pt x="561" y="358"/>
                    <a:pt x="518" y="323"/>
                  </a:cubicBezTo>
                  <a:cubicBezTo>
                    <a:pt x="475" y="287"/>
                    <a:pt x="447" y="237"/>
                    <a:pt x="426" y="186"/>
                  </a:cubicBezTo>
                  <a:cubicBezTo>
                    <a:pt x="413" y="156"/>
                    <a:pt x="403" y="126"/>
                    <a:pt x="403" y="94"/>
                  </a:cubicBezTo>
                  <a:cubicBezTo>
                    <a:pt x="404" y="62"/>
                    <a:pt x="417" y="29"/>
                    <a:pt x="443" y="12"/>
                  </a:cubicBezTo>
                  <a:cubicBezTo>
                    <a:pt x="485" y="-15"/>
                    <a:pt x="544" y="7"/>
                    <a:pt x="574" y="46"/>
                  </a:cubicBezTo>
                  <a:cubicBezTo>
                    <a:pt x="620" y="104"/>
                    <a:pt x="616" y="193"/>
                    <a:pt x="573" y="254"/>
                  </a:cubicBezTo>
                  <a:cubicBezTo>
                    <a:pt x="531" y="314"/>
                    <a:pt x="456" y="347"/>
                    <a:pt x="382" y="350"/>
                  </a:cubicBezTo>
                  <a:cubicBezTo>
                    <a:pt x="308" y="353"/>
                    <a:pt x="235" y="328"/>
                    <a:pt x="172" y="289"/>
                  </a:cubicBezTo>
                  <a:cubicBezTo>
                    <a:pt x="108" y="251"/>
                    <a:pt x="53" y="201"/>
                    <a:pt x="0" y="150"/>
                  </a:cubicBezTo>
                  <a:lnTo>
                    <a:pt x="486" y="774"/>
                  </a:lnTo>
                  <a:close/>
                </a:path>
              </a:pathLst>
            </a:custGeom>
            <a:noFill/>
            <a:ln cap="flat" cmpd="sng" w="12600">
              <a:solidFill>
                <a:schemeClr val="dk2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37"/>
            <p:cNvSpPr/>
            <p:nvPr/>
          </p:nvSpPr>
          <p:spPr>
            <a:xfrm>
              <a:off x="6342097" y="2729298"/>
              <a:ext cx="404049" cy="286264"/>
            </a:xfrm>
            <a:custGeom>
              <a:rect b="b" l="l" r="r" t="t"/>
              <a:pathLst>
                <a:path extrusionOk="0" h="1153" w="1627">
                  <a:moveTo>
                    <a:pt x="1257" y="1153"/>
                  </a:moveTo>
                  <a:lnTo>
                    <a:pt x="1627" y="651"/>
                  </a:lnTo>
                  <a:lnTo>
                    <a:pt x="785" y="0"/>
                  </a:lnTo>
                  <a:lnTo>
                    <a:pt x="0" y="1079"/>
                  </a:lnTo>
                  <a:lnTo>
                    <a:pt x="1257" y="1153"/>
                  </a:lnTo>
                  <a:close/>
                </a:path>
              </a:pathLst>
            </a:custGeom>
            <a:solidFill>
              <a:srgbClr val="F9BDC8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37"/>
            <p:cNvSpPr/>
            <p:nvPr/>
          </p:nvSpPr>
          <p:spPr>
            <a:xfrm>
              <a:off x="6521758" y="2283003"/>
              <a:ext cx="1174388" cy="833946"/>
            </a:xfrm>
            <a:custGeom>
              <a:rect b="b" l="l" r="r" t="t"/>
              <a:pathLst>
                <a:path extrusionOk="0" h="3357" w="4727">
                  <a:moveTo>
                    <a:pt x="3546" y="307"/>
                  </a:moveTo>
                  <a:cubicBezTo>
                    <a:pt x="4012" y="407"/>
                    <a:pt x="4383" y="759"/>
                    <a:pt x="4508" y="1219"/>
                  </a:cubicBezTo>
                  <a:lnTo>
                    <a:pt x="4727" y="2023"/>
                  </a:lnTo>
                  <a:lnTo>
                    <a:pt x="3333" y="3357"/>
                  </a:lnTo>
                  <a:lnTo>
                    <a:pt x="1125" y="3231"/>
                  </a:lnTo>
                  <a:lnTo>
                    <a:pt x="1187" y="2060"/>
                  </a:lnTo>
                  <a:lnTo>
                    <a:pt x="904" y="2447"/>
                  </a:lnTo>
                  <a:lnTo>
                    <a:pt x="0" y="1748"/>
                  </a:lnTo>
                  <a:lnTo>
                    <a:pt x="615" y="892"/>
                  </a:lnTo>
                  <a:cubicBezTo>
                    <a:pt x="923" y="455"/>
                    <a:pt x="1538" y="237"/>
                    <a:pt x="2064" y="149"/>
                  </a:cubicBezTo>
                  <a:lnTo>
                    <a:pt x="2473" y="0"/>
                  </a:lnTo>
                  <a:lnTo>
                    <a:pt x="3546" y="3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37"/>
            <p:cNvSpPr/>
            <p:nvPr/>
          </p:nvSpPr>
          <p:spPr>
            <a:xfrm>
              <a:off x="6863935" y="1767626"/>
              <a:ext cx="352614" cy="453252"/>
            </a:xfrm>
            <a:custGeom>
              <a:rect b="b" l="l" r="r" t="t"/>
              <a:pathLst>
                <a:path extrusionOk="0" h="1825" w="1420">
                  <a:moveTo>
                    <a:pt x="1053" y="1805"/>
                  </a:moveTo>
                  <a:lnTo>
                    <a:pt x="431" y="1825"/>
                  </a:lnTo>
                  <a:cubicBezTo>
                    <a:pt x="221" y="1832"/>
                    <a:pt x="46" y="1667"/>
                    <a:pt x="39" y="1458"/>
                  </a:cubicBezTo>
                  <a:lnTo>
                    <a:pt x="0" y="219"/>
                  </a:lnTo>
                  <a:cubicBezTo>
                    <a:pt x="-4" y="116"/>
                    <a:pt x="78" y="29"/>
                    <a:pt x="181" y="26"/>
                  </a:cubicBezTo>
                  <a:lnTo>
                    <a:pt x="995" y="0"/>
                  </a:lnTo>
                  <a:cubicBezTo>
                    <a:pt x="1204" y="-7"/>
                    <a:pt x="1379" y="158"/>
                    <a:pt x="1386" y="367"/>
                  </a:cubicBezTo>
                  <a:lnTo>
                    <a:pt x="1420" y="1414"/>
                  </a:lnTo>
                  <a:cubicBezTo>
                    <a:pt x="1426" y="1623"/>
                    <a:pt x="1262" y="1798"/>
                    <a:pt x="1053" y="1805"/>
                  </a:cubicBezTo>
                  <a:close/>
                </a:path>
              </a:pathLst>
            </a:custGeom>
            <a:solidFill>
              <a:srgbClr val="F9BDC8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37"/>
            <p:cNvSpPr/>
            <p:nvPr/>
          </p:nvSpPr>
          <p:spPr>
            <a:xfrm>
              <a:off x="7173062" y="1952506"/>
              <a:ext cx="159781" cy="144623"/>
            </a:xfrm>
            <a:custGeom>
              <a:rect b="b" l="l" r="r" t="t"/>
              <a:pathLst>
                <a:path extrusionOk="0" h="583" w="644">
                  <a:moveTo>
                    <a:pt x="639" y="236"/>
                  </a:moveTo>
                  <a:cubicBezTo>
                    <a:pt x="669" y="394"/>
                    <a:pt x="565" y="547"/>
                    <a:pt x="408" y="577"/>
                  </a:cubicBezTo>
                  <a:cubicBezTo>
                    <a:pt x="250" y="608"/>
                    <a:pt x="34" y="516"/>
                    <a:pt x="4" y="358"/>
                  </a:cubicBezTo>
                  <a:cubicBezTo>
                    <a:pt x="-26" y="200"/>
                    <a:pt x="139" y="35"/>
                    <a:pt x="297" y="5"/>
                  </a:cubicBezTo>
                  <a:cubicBezTo>
                    <a:pt x="455" y="-25"/>
                    <a:pt x="608" y="78"/>
                    <a:pt x="639" y="236"/>
                  </a:cubicBezTo>
                  <a:close/>
                </a:path>
              </a:pathLst>
            </a:custGeom>
            <a:solidFill>
              <a:srgbClr val="F9BDC8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37"/>
            <p:cNvSpPr/>
            <p:nvPr/>
          </p:nvSpPr>
          <p:spPr>
            <a:xfrm>
              <a:off x="6989673" y="2073274"/>
              <a:ext cx="245512" cy="302914"/>
            </a:xfrm>
            <a:custGeom>
              <a:rect b="b" l="l" r="r" t="t"/>
              <a:pathLst>
                <a:path extrusionOk="0" h="1220" w="989">
                  <a:moveTo>
                    <a:pt x="0" y="435"/>
                  </a:moveTo>
                  <a:lnTo>
                    <a:pt x="0" y="1143"/>
                  </a:lnTo>
                  <a:cubicBezTo>
                    <a:pt x="0" y="1143"/>
                    <a:pt x="427" y="1367"/>
                    <a:pt x="989" y="1052"/>
                  </a:cubicBezTo>
                  <a:lnTo>
                    <a:pt x="889" y="0"/>
                  </a:lnTo>
                  <a:lnTo>
                    <a:pt x="0" y="435"/>
                  </a:lnTo>
                  <a:close/>
                </a:path>
              </a:pathLst>
            </a:custGeom>
            <a:solidFill>
              <a:srgbClr val="F9BDC8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37"/>
            <p:cNvSpPr/>
            <p:nvPr/>
          </p:nvSpPr>
          <p:spPr>
            <a:xfrm>
              <a:off x="5645567" y="2338417"/>
              <a:ext cx="797172" cy="713178"/>
            </a:xfrm>
            <a:custGeom>
              <a:rect b="b" l="l" r="r" t="t"/>
              <a:pathLst>
                <a:path extrusionOk="0" h="2871" w="3209">
                  <a:moveTo>
                    <a:pt x="91" y="0"/>
                  </a:moveTo>
                  <a:lnTo>
                    <a:pt x="3209" y="405"/>
                  </a:lnTo>
                  <a:lnTo>
                    <a:pt x="3168" y="2871"/>
                  </a:lnTo>
                  <a:lnTo>
                    <a:pt x="0" y="2344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37"/>
            <p:cNvSpPr/>
            <p:nvPr/>
          </p:nvSpPr>
          <p:spPr>
            <a:xfrm>
              <a:off x="6432797" y="3001896"/>
              <a:ext cx="626949" cy="74549"/>
            </a:xfrm>
            <a:custGeom>
              <a:rect b="b" l="l" r="r" t="t"/>
              <a:pathLst>
                <a:path extrusionOk="0" h="301" w="2524">
                  <a:moveTo>
                    <a:pt x="3" y="0"/>
                  </a:moveTo>
                  <a:lnTo>
                    <a:pt x="2522" y="96"/>
                  </a:lnTo>
                  <a:lnTo>
                    <a:pt x="2524" y="301"/>
                  </a:lnTo>
                  <a:lnTo>
                    <a:pt x="0" y="20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37"/>
            <p:cNvSpPr/>
            <p:nvPr/>
          </p:nvSpPr>
          <p:spPr>
            <a:xfrm>
              <a:off x="6019800" y="2975307"/>
              <a:ext cx="581729" cy="180903"/>
            </a:xfrm>
            <a:custGeom>
              <a:rect b="b" l="l" r="r" t="t"/>
              <a:pathLst>
                <a:path extrusionOk="0" h="729" w="2342">
                  <a:moveTo>
                    <a:pt x="195" y="4"/>
                  </a:moveTo>
                  <a:lnTo>
                    <a:pt x="186" y="2"/>
                  </a:lnTo>
                  <a:cubicBezTo>
                    <a:pt x="98" y="-12"/>
                    <a:pt x="15" y="48"/>
                    <a:pt x="1" y="136"/>
                  </a:cubicBezTo>
                  <a:cubicBezTo>
                    <a:pt x="-12" y="226"/>
                    <a:pt x="51" y="310"/>
                    <a:pt x="142" y="320"/>
                  </a:cubicBezTo>
                  <a:lnTo>
                    <a:pt x="414" y="352"/>
                  </a:lnTo>
                  <a:lnTo>
                    <a:pt x="536" y="466"/>
                  </a:lnTo>
                  <a:cubicBezTo>
                    <a:pt x="663" y="585"/>
                    <a:pt x="824" y="662"/>
                    <a:pt x="996" y="686"/>
                  </a:cubicBezTo>
                  <a:lnTo>
                    <a:pt x="1252" y="721"/>
                  </a:lnTo>
                  <a:cubicBezTo>
                    <a:pt x="1448" y="748"/>
                    <a:pt x="1648" y="704"/>
                    <a:pt x="1816" y="598"/>
                  </a:cubicBezTo>
                  <a:lnTo>
                    <a:pt x="2342" y="335"/>
                  </a:lnTo>
                  <a:lnTo>
                    <a:pt x="1671" y="308"/>
                  </a:lnTo>
                  <a:lnTo>
                    <a:pt x="1636" y="256"/>
                  </a:lnTo>
                  <a:cubicBezTo>
                    <a:pt x="1612" y="223"/>
                    <a:pt x="1575" y="202"/>
                    <a:pt x="1535" y="197"/>
                  </a:cubicBezTo>
                  <a:lnTo>
                    <a:pt x="1494" y="193"/>
                  </a:lnTo>
                  <a:cubicBezTo>
                    <a:pt x="1440" y="186"/>
                    <a:pt x="1387" y="212"/>
                    <a:pt x="1357" y="259"/>
                  </a:cubicBezTo>
                  <a:lnTo>
                    <a:pt x="1336" y="223"/>
                  </a:lnTo>
                  <a:cubicBezTo>
                    <a:pt x="1309" y="180"/>
                    <a:pt x="1263" y="153"/>
                    <a:pt x="1212" y="151"/>
                  </a:cubicBezTo>
                  <a:lnTo>
                    <a:pt x="1179" y="150"/>
                  </a:lnTo>
                  <a:cubicBezTo>
                    <a:pt x="1132" y="148"/>
                    <a:pt x="1087" y="168"/>
                    <a:pt x="1057" y="204"/>
                  </a:cubicBezTo>
                  <a:lnTo>
                    <a:pt x="1023" y="154"/>
                  </a:lnTo>
                  <a:cubicBezTo>
                    <a:pt x="1002" y="122"/>
                    <a:pt x="968" y="102"/>
                    <a:pt x="930" y="98"/>
                  </a:cubicBezTo>
                  <a:lnTo>
                    <a:pt x="844" y="90"/>
                  </a:lnTo>
                  <a:cubicBezTo>
                    <a:pt x="800" y="85"/>
                    <a:pt x="756" y="105"/>
                    <a:pt x="730" y="140"/>
                  </a:cubicBezTo>
                  <a:cubicBezTo>
                    <a:pt x="697" y="83"/>
                    <a:pt x="638" y="45"/>
                    <a:pt x="573" y="39"/>
                  </a:cubicBezTo>
                  <a:lnTo>
                    <a:pt x="195" y="4"/>
                  </a:lnTo>
                  <a:close/>
                </a:path>
              </a:pathLst>
            </a:custGeom>
            <a:solidFill>
              <a:srgbClr val="F9BDC8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37"/>
            <p:cNvSpPr/>
            <p:nvPr/>
          </p:nvSpPr>
          <p:spPr>
            <a:xfrm>
              <a:off x="6357503" y="3044637"/>
              <a:ext cx="26340" cy="53426"/>
            </a:xfrm>
            <a:custGeom>
              <a:rect b="b" l="l" r="r" t="t"/>
              <a:pathLst>
                <a:path extrusionOk="0" h="216" w="107">
                  <a:moveTo>
                    <a:pt x="0" y="0"/>
                  </a:moveTo>
                  <a:lnTo>
                    <a:pt x="107" y="216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26625" lIns="96100" spcFirstLastPara="1" rIns="96100" wrap="square" tIns="266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37"/>
            <p:cNvSpPr/>
            <p:nvPr/>
          </p:nvSpPr>
          <p:spPr>
            <a:xfrm>
              <a:off x="6282458" y="3026000"/>
              <a:ext cx="25346" cy="74051"/>
            </a:xfrm>
            <a:custGeom>
              <a:rect b="b" l="l" r="r" t="t"/>
              <a:pathLst>
                <a:path extrusionOk="0" h="299" w="103">
                  <a:moveTo>
                    <a:pt x="0" y="0"/>
                  </a:moveTo>
                  <a:cubicBezTo>
                    <a:pt x="0" y="0"/>
                    <a:pt x="0" y="183"/>
                    <a:pt x="103" y="2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37"/>
            <p:cNvSpPr/>
            <p:nvPr/>
          </p:nvSpPr>
          <p:spPr>
            <a:xfrm>
              <a:off x="6201200" y="3010097"/>
              <a:ext cx="18637" cy="74796"/>
            </a:xfrm>
            <a:custGeom>
              <a:rect b="b" l="l" r="r" t="t"/>
              <a:pathLst>
                <a:path extrusionOk="0" h="302" w="76">
                  <a:moveTo>
                    <a:pt x="76" y="302"/>
                  </a:moveTo>
                  <a:cubicBezTo>
                    <a:pt x="76" y="302"/>
                    <a:pt x="10" y="155"/>
                    <a:pt x="0" y="0"/>
                  </a:cubicBezTo>
                  <a:lnTo>
                    <a:pt x="76" y="302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37"/>
            <p:cNvSpPr/>
            <p:nvPr/>
          </p:nvSpPr>
          <p:spPr>
            <a:xfrm>
              <a:off x="6125410" y="2985993"/>
              <a:ext cx="41996" cy="71815"/>
            </a:xfrm>
            <a:custGeom>
              <a:rect b="b" l="l" r="r" t="t"/>
              <a:pathLst>
                <a:path extrusionOk="0" h="290" w="170">
                  <a:moveTo>
                    <a:pt x="170" y="0"/>
                  </a:moveTo>
                  <a:lnTo>
                    <a:pt x="101" y="6"/>
                  </a:lnTo>
                  <a:cubicBezTo>
                    <a:pt x="44" y="10"/>
                    <a:pt x="0" y="58"/>
                    <a:pt x="0" y="116"/>
                  </a:cubicBezTo>
                  <a:lnTo>
                    <a:pt x="0" y="290"/>
                  </a:lnTo>
                  <a:lnTo>
                    <a:pt x="17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37"/>
            <p:cNvSpPr/>
            <p:nvPr/>
          </p:nvSpPr>
          <p:spPr>
            <a:xfrm>
              <a:off x="6836849" y="2785706"/>
              <a:ext cx="910487" cy="507673"/>
            </a:xfrm>
            <a:custGeom>
              <a:rect b="b" l="l" r="r" t="t"/>
              <a:pathLst>
                <a:path extrusionOk="0" h="2044" w="3665">
                  <a:moveTo>
                    <a:pt x="2187" y="199"/>
                  </a:moveTo>
                  <a:lnTo>
                    <a:pt x="2219" y="485"/>
                  </a:lnTo>
                  <a:lnTo>
                    <a:pt x="1447" y="803"/>
                  </a:lnTo>
                  <a:lnTo>
                    <a:pt x="761" y="469"/>
                  </a:lnTo>
                  <a:cubicBezTo>
                    <a:pt x="705" y="574"/>
                    <a:pt x="735" y="705"/>
                    <a:pt x="831" y="776"/>
                  </a:cubicBezTo>
                  <a:lnTo>
                    <a:pt x="1084" y="963"/>
                  </a:lnTo>
                  <a:lnTo>
                    <a:pt x="215" y="1121"/>
                  </a:lnTo>
                  <a:cubicBezTo>
                    <a:pt x="163" y="1131"/>
                    <a:pt x="126" y="1179"/>
                    <a:pt x="131" y="1232"/>
                  </a:cubicBezTo>
                  <a:lnTo>
                    <a:pt x="137" y="1309"/>
                  </a:lnTo>
                  <a:lnTo>
                    <a:pt x="126" y="1309"/>
                  </a:lnTo>
                  <a:cubicBezTo>
                    <a:pt x="59" y="1309"/>
                    <a:pt x="4" y="1362"/>
                    <a:pt x="1" y="1429"/>
                  </a:cubicBezTo>
                  <a:cubicBezTo>
                    <a:pt x="-2" y="1483"/>
                    <a:pt x="31" y="1532"/>
                    <a:pt x="82" y="1552"/>
                  </a:cubicBezTo>
                  <a:lnTo>
                    <a:pt x="99" y="1558"/>
                  </a:lnTo>
                  <a:lnTo>
                    <a:pt x="107" y="1666"/>
                  </a:lnTo>
                  <a:cubicBezTo>
                    <a:pt x="111" y="1734"/>
                    <a:pt x="158" y="1791"/>
                    <a:pt x="223" y="1810"/>
                  </a:cubicBezTo>
                  <a:lnTo>
                    <a:pt x="241" y="1814"/>
                  </a:lnTo>
                  <a:lnTo>
                    <a:pt x="255" y="1863"/>
                  </a:lnTo>
                  <a:cubicBezTo>
                    <a:pt x="278" y="1941"/>
                    <a:pt x="347" y="1998"/>
                    <a:pt x="428" y="2006"/>
                  </a:cubicBezTo>
                  <a:lnTo>
                    <a:pt x="827" y="2044"/>
                  </a:lnTo>
                  <a:lnTo>
                    <a:pt x="1819" y="1854"/>
                  </a:lnTo>
                  <a:lnTo>
                    <a:pt x="3665" y="1081"/>
                  </a:lnTo>
                  <a:lnTo>
                    <a:pt x="3459" y="0"/>
                  </a:lnTo>
                  <a:lnTo>
                    <a:pt x="2187" y="199"/>
                  </a:lnTo>
                  <a:close/>
                </a:path>
              </a:pathLst>
            </a:custGeom>
            <a:solidFill>
              <a:srgbClr val="F9BDC8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37"/>
            <p:cNvSpPr/>
            <p:nvPr/>
          </p:nvSpPr>
          <p:spPr>
            <a:xfrm>
              <a:off x="6870893" y="3110985"/>
              <a:ext cx="224639" cy="11928"/>
            </a:xfrm>
            <a:custGeom>
              <a:rect b="b" l="l" r="r" t="t"/>
              <a:pathLst>
                <a:path extrusionOk="0" h="49" w="905">
                  <a:moveTo>
                    <a:pt x="905" y="49"/>
                  </a:moveTo>
                  <a:lnTo>
                    <a:pt x="418" y="49"/>
                  </a:lnTo>
                  <a:lnTo>
                    <a:pt x="0" y="0"/>
                  </a:lnTo>
                  <a:lnTo>
                    <a:pt x="905" y="49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37"/>
            <p:cNvSpPr/>
            <p:nvPr/>
          </p:nvSpPr>
          <p:spPr>
            <a:xfrm>
              <a:off x="6861450" y="3172860"/>
              <a:ext cx="217682" cy="16401"/>
            </a:xfrm>
            <a:custGeom>
              <a:rect b="b" l="l" r="r" t="t"/>
              <a:pathLst>
                <a:path extrusionOk="0" h="67" w="877">
                  <a:moveTo>
                    <a:pt x="877" y="67"/>
                  </a:moveTo>
                  <a:lnTo>
                    <a:pt x="362" y="67"/>
                  </a:lnTo>
                  <a:lnTo>
                    <a:pt x="0" y="0"/>
                  </a:lnTo>
                  <a:lnTo>
                    <a:pt x="877" y="67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37"/>
            <p:cNvSpPr/>
            <p:nvPr/>
          </p:nvSpPr>
          <p:spPr>
            <a:xfrm>
              <a:off x="6896736" y="3236475"/>
              <a:ext cx="169473" cy="11182"/>
            </a:xfrm>
            <a:custGeom>
              <a:rect b="b" l="l" r="r" t="t"/>
              <a:pathLst>
                <a:path extrusionOk="0" h="46" w="683">
                  <a:moveTo>
                    <a:pt x="683" y="46"/>
                  </a:moveTo>
                  <a:lnTo>
                    <a:pt x="386" y="46"/>
                  </a:lnTo>
                  <a:lnTo>
                    <a:pt x="0" y="0"/>
                  </a:lnTo>
                  <a:lnTo>
                    <a:pt x="683" y="46"/>
                  </a:lnTo>
                  <a:close/>
                </a:path>
              </a:pathLst>
            </a:custGeom>
            <a:noFill/>
            <a:ln cap="flat" cmpd="sng" w="12600">
              <a:solidFill>
                <a:srgbClr val="1E2423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37"/>
            <p:cNvSpPr/>
            <p:nvPr/>
          </p:nvSpPr>
          <p:spPr>
            <a:xfrm>
              <a:off x="7349990" y="2673387"/>
              <a:ext cx="20128" cy="140647"/>
            </a:xfrm>
            <a:custGeom>
              <a:rect b="b" l="l" r="r" t="t"/>
              <a:pathLst>
                <a:path extrusionOk="0" h="567" w="82">
                  <a:moveTo>
                    <a:pt x="0" y="0"/>
                  </a:moveTo>
                  <a:lnTo>
                    <a:pt x="82" y="567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2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37"/>
            <p:cNvSpPr/>
            <p:nvPr/>
          </p:nvSpPr>
          <p:spPr>
            <a:xfrm>
              <a:off x="6816721" y="2660465"/>
              <a:ext cx="5218" cy="134187"/>
            </a:xfrm>
            <a:custGeom>
              <a:rect b="b" l="l" r="r" t="t"/>
              <a:pathLst>
                <a:path extrusionOk="0" h="541" w="22">
                  <a:moveTo>
                    <a:pt x="22" y="0"/>
                  </a:moveTo>
                  <a:lnTo>
                    <a:pt x="0" y="541"/>
                  </a:lnTo>
                  <a:lnTo>
                    <a:pt x="22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2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37"/>
            <p:cNvSpPr/>
            <p:nvPr/>
          </p:nvSpPr>
          <p:spPr>
            <a:xfrm>
              <a:off x="6433046" y="2591881"/>
              <a:ext cx="7206" cy="444555"/>
            </a:xfrm>
            <a:custGeom>
              <a:rect b="b" l="l" r="r" t="t"/>
              <a:pathLst>
                <a:path extrusionOk="0" h="1790" w="30">
                  <a:moveTo>
                    <a:pt x="0" y="1790"/>
                  </a:moveTo>
                  <a:lnTo>
                    <a:pt x="30" y="0"/>
                  </a:lnTo>
                  <a:lnTo>
                    <a:pt x="0" y="179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37"/>
            <p:cNvSpPr/>
            <p:nvPr/>
          </p:nvSpPr>
          <p:spPr>
            <a:xfrm>
              <a:off x="5930839" y="2619961"/>
              <a:ext cx="141393" cy="141145"/>
            </a:xfrm>
            <a:custGeom>
              <a:rect b="b" l="l" r="r" t="t"/>
              <a:pathLst>
                <a:path extrusionOk="0" h="569" w="570">
                  <a:moveTo>
                    <a:pt x="261" y="569"/>
                  </a:moveTo>
                  <a:lnTo>
                    <a:pt x="0" y="260"/>
                  </a:lnTo>
                  <a:lnTo>
                    <a:pt x="309" y="0"/>
                  </a:lnTo>
                  <a:lnTo>
                    <a:pt x="570" y="309"/>
                  </a:lnTo>
                  <a:lnTo>
                    <a:pt x="261" y="569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37"/>
            <p:cNvSpPr/>
            <p:nvPr/>
          </p:nvSpPr>
          <p:spPr>
            <a:xfrm>
              <a:off x="7324395" y="2881128"/>
              <a:ext cx="129465" cy="51190"/>
            </a:xfrm>
            <a:custGeom>
              <a:rect b="b" l="l" r="r" t="t"/>
              <a:pathLst>
                <a:path extrusionOk="0" h="207" w="522">
                  <a:moveTo>
                    <a:pt x="522" y="0"/>
                  </a:moveTo>
                  <a:lnTo>
                    <a:pt x="0" y="207"/>
                  </a:lnTo>
                  <a:lnTo>
                    <a:pt x="522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23400" lIns="96100" spcFirstLastPara="1" rIns="96100" wrap="square" tIns="23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26" name="Google Shape;1126;p37"/>
            <p:cNvGrpSpPr/>
            <p:nvPr/>
          </p:nvGrpSpPr>
          <p:grpSpPr>
            <a:xfrm>
              <a:off x="6898602" y="1993088"/>
              <a:ext cx="165009" cy="21620"/>
              <a:chOff x="3336120" y="1990440"/>
              <a:chExt cx="239040" cy="31320"/>
            </a:xfrm>
          </p:grpSpPr>
          <p:sp>
            <p:nvSpPr>
              <p:cNvPr id="1127" name="Google Shape;1127;p37"/>
              <p:cNvSpPr/>
              <p:nvPr/>
            </p:nvSpPr>
            <p:spPr>
              <a:xfrm>
                <a:off x="3336120" y="1990440"/>
                <a:ext cx="31680" cy="31320"/>
              </a:xfrm>
              <a:custGeom>
                <a:rect b="b" l="l" r="r" t="t"/>
                <a:pathLst>
                  <a:path extrusionOk="0" h="88" w="89">
                    <a:moveTo>
                      <a:pt x="89" y="44"/>
                    </a:moveTo>
                    <a:cubicBezTo>
                      <a:pt x="89" y="19"/>
                      <a:pt x="69" y="0"/>
                      <a:pt x="44" y="0"/>
                    </a:cubicBezTo>
                    <a:cubicBezTo>
                      <a:pt x="20" y="0"/>
                      <a:pt x="0" y="19"/>
                      <a:pt x="0" y="44"/>
                    </a:cubicBezTo>
                    <a:cubicBezTo>
                      <a:pt x="0" y="68"/>
                      <a:pt x="20" y="88"/>
                      <a:pt x="44" y="88"/>
                    </a:cubicBezTo>
                    <a:cubicBezTo>
                      <a:pt x="69" y="88"/>
                      <a:pt x="89" y="68"/>
                      <a:pt x="89" y="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p37"/>
              <p:cNvSpPr/>
              <p:nvPr/>
            </p:nvSpPr>
            <p:spPr>
              <a:xfrm>
                <a:off x="3543480" y="1990440"/>
                <a:ext cx="31680" cy="31320"/>
              </a:xfrm>
              <a:custGeom>
                <a:rect b="b" l="l" r="r" t="t"/>
                <a:pathLst>
                  <a:path extrusionOk="0" h="88" w="89">
                    <a:moveTo>
                      <a:pt x="89" y="44"/>
                    </a:moveTo>
                    <a:cubicBezTo>
                      <a:pt x="89" y="19"/>
                      <a:pt x="69" y="0"/>
                      <a:pt x="44" y="0"/>
                    </a:cubicBezTo>
                    <a:cubicBezTo>
                      <a:pt x="19" y="0"/>
                      <a:pt x="0" y="19"/>
                      <a:pt x="0" y="44"/>
                    </a:cubicBezTo>
                    <a:cubicBezTo>
                      <a:pt x="0" y="68"/>
                      <a:pt x="19" y="88"/>
                      <a:pt x="44" y="88"/>
                    </a:cubicBezTo>
                    <a:cubicBezTo>
                      <a:pt x="69" y="88"/>
                      <a:pt x="89" y="68"/>
                      <a:pt x="89" y="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29" name="Google Shape;1129;p37"/>
            <p:cNvSpPr/>
            <p:nvPr/>
          </p:nvSpPr>
          <p:spPr>
            <a:xfrm>
              <a:off x="6799824" y="1657047"/>
              <a:ext cx="482330" cy="360564"/>
            </a:xfrm>
            <a:custGeom>
              <a:rect b="b" l="l" r="r" t="t"/>
              <a:pathLst>
                <a:path extrusionOk="0" h="1452" w="1942">
                  <a:moveTo>
                    <a:pt x="1929" y="1199"/>
                  </a:moveTo>
                  <a:lnTo>
                    <a:pt x="1718" y="1452"/>
                  </a:lnTo>
                  <a:cubicBezTo>
                    <a:pt x="1718" y="1452"/>
                    <a:pt x="1297" y="1317"/>
                    <a:pt x="1409" y="945"/>
                  </a:cubicBezTo>
                  <a:cubicBezTo>
                    <a:pt x="1283" y="932"/>
                    <a:pt x="1173" y="858"/>
                    <a:pt x="1111" y="748"/>
                  </a:cubicBezTo>
                  <a:cubicBezTo>
                    <a:pt x="907" y="832"/>
                    <a:pt x="686" y="884"/>
                    <a:pt x="466" y="881"/>
                  </a:cubicBezTo>
                  <a:cubicBezTo>
                    <a:pt x="385" y="879"/>
                    <a:pt x="302" y="871"/>
                    <a:pt x="228" y="837"/>
                  </a:cubicBezTo>
                  <a:cubicBezTo>
                    <a:pt x="101" y="778"/>
                    <a:pt x="16" y="644"/>
                    <a:pt x="3" y="504"/>
                  </a:cubicBezTo>
                  <a:cubicBezTo>
                    <a:pt x="-11" y="364"/>
                    <a:pt x="41" y="223"/>
                    <a:pt x="128" y="113"/>
                  </a:cubicBezTo>
                  <a:cubicBezTo>
                    <a:pt x="264" y="-56"/>
                    <a:pt x="541" y="-12"/>
                    <a:pt x="733" y="91"/>
                  </a:cubicBezTo>
                  <a:cubicBezTo>
                    <a:pt x="827" y="44"/>
                    <a:pt x="932" y="28"/>
                    <a:pt x="1033" y="55"/>
                  </a:cubicBezTo>
                  <a:cubicBezTo>
                    <a:pt x="1135" y="81"/>
                    <a:pt x="1226" y="146"/>
                    <a:pt x="1286" y="232"/>
                  </a:cubicBezTo>
                  <a:cubicBezTo>
                    <a:pt x="1371" y="213"/>
                    <a:pt x="1466" y="198"/>
                    <a:pt x="1552" y="214"/>
                  </a:cubicBezTo>
                  <a:cubicBezTo>
                    <a:pt x="1638" y="229"/>
                    <a:pt x="1722" y="269"/>
                    <a:pt x="1781" y="334"/>
                  </a:cubicBezTo>
                  <a:cubicBezTo>
                    <a:pt x="1847" y="407"/>
                    <a:pt x="1877" y="506"/>
                    <a:pt x="1896" y="603"/>
                  </a:cubicBezTo>
                  <a:cubicBezTo>
                    <a:pt x="1937" y="802"/>
                    <a:pt x="1958" y="998"/>
                    <a:pt x="1929" y="11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30" name="Google Shape;1130;p37"/>
            <p:cNvGrpSpPr/>
            <p:nvPr/>
          </p:nvGrpSpPr>
          <p:grpSpPr>
            <a:xfrm>
              <a:off x="6845669" y="1925742"/>
              <a:ext cx="448308" cy="153081"/>
              <a:chOff x="3259440" y="1892880"/>
              <a:chExt cx="649440" cy="221760"/>
            </a:xfrm>
          </p:grpSpPr>
          <p:sp>
            <p:nvSpPr>
              <p:cNvPr id="1131" name="Google Shape;1131;p37"/>
              <p:cNvSpPr/>
              <p:nvPr/>
            </p:nvSpPr>
            <p:spPr>
              <a:xfrm>
                <a:off x="3425040" y="1987200"/>
                <a:ext cx="48240" cy="84600"/>
              </a:xfrm>
              <a:custGeom>
                <a:rect b="b" l="l" r="r" t="t"/>
                <a:pathLst>
                  <a:path extrusionOk="0" h="236" w="135">
                    <a:moveTo>
                      <a:pt x="49" y="0"/>
                    </a:moveTo>
                    <a:lnTo>
                      <a:pt x="2" y="159"/>
                    </a:lnTo>
                    <a:cubicBezTo>
                      <a:pt x="-7" y="189"/>
                      <a:pt x="14" y="221"/>
                      <a:pt x="45" y="225"/>
                    </a:cubicBezTo>
                    <a:lnTo>
                      <a:pt x="135" y="236"/>
                    </a:lnTo>
                    <a:lnTo>
                      <a:pt x="49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33825" lIns="96100" spcFirstLastPara="1" rIns="961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2" name="Google Shape;1132;p37"/>
              <p:cNvSpPr/>
              <p:nvPr/>
            </p:nvSpPr>
            <p:spPr>
              <a:xfrm>
                <a:off x="3488760" y="2076840"/>
                <a:ext cx="134640" cy="37800"/>
              </a:xfrm>
              <a:custGeom>
                <a:rect b="b" l="l" r="r" t="t"/>
                <a:pathLst>
                  <a:path extrusionOk="0" h="106" w="375">
                    <a:moveTo>
                      <a:pt x="0" y="68"/>
                    </a:moveTo>
                    <a:cubicBezTo>
                      <a:pt x="0" y="68"/>
                      <a:pt x="187" y="189"/>
                      <a:pt x="375" y="0"/>
                    </a:cubicBezTo>
                    <a:lnTo>
                      <a:pt x="0" y="68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3" name="Google Shape;1133;p37"/>
              <p:cNvSpPr/>
              <p:nvPr/>
            </p:nvSpPr>
            <p:spPr>
              <a:xfrm>
                <a:off x="3259440" y="1956600"/>
                <a:ext cx="140760" cy="116640"/>
              </a:xfrm>
              <a:custGeom>
                <a:rect b="b" l="l" r="r" t="t"/>
                <a:pathLst>
                  <a:path extrusionOk="0" h="325" w="392">
                    <a:moveTo>
                      <a:pt x="0" y="0"/>
                    </a:moveTo>
                    <a:lnTo>
                      <a:pt x="386" y="0"/>
                    </a:lnTo>
                    <a:lnTo>
                      <a:pt x="392" y="174"/>
                    </a:lnTo>
                    <a:cubicBezTo>
                      <a:pt x="395" y="257"/>
                      <a:pt x="328" y="325"/>
                      <a:pt x="246" y="325"/>
                    </a:cubicBezTo>
                    <a:lnTo>
                      <a:pt x="153" y="325"/>
                    </a:lnTo>
                    <a:cubicBezTo>
                      <a:pt x="75" y="325"/>
                      <a:pt x="10" y="263"/>
                      <a:pt x="7" y="184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p37"/>
              <p:cNvSpPr/>
              <p:nvPr/>
            </p:nvSpPr>
            <p:spPr>
              <a:xfrm>
                <a:off x="3478320" y="1947240"/>
                <a:ext cx="167040" cy="119160"/>
              </a:xfrm>
              <a:custGeom>
                <a:rect b="b" l="l" r="r" t="t"/>
                <a:pathLst>
                  <a:path extrusionOk="0" h="332" w="465">
                    <a:moveTo>
                      <a:pt x="0" y="13"/>
                    </a:moveTo>
                    <a:lnTo>
                      <a:pt x="5" y="163"/>
                    </a:lnTo>
                    <a:cubicBezTo>
                      <a:pt x="8" y="259"/>
                      <a:pt x="89" y="335"/>
                      <a:pt x="185" y="332"/>
                    </a:cubicBezTo>
                    <a:lnTo>
                      <a:pt x="297" y="327"/>
                    </a:lnTo>
                    <a:cubicBezTo>
                      <a:pt x="393" y="324"/>
                      <a:pt x="469" y="244"/>
                      <a:pt x="465" y="147"/>
                    </a:cubicBezTo>
                    <a:lnTo>
                      <a:pt x="461" y="0"/>
                    </a:lnTo>
                    <a:lnTo>
                      <a:pt x="0" y="13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Google Shape;1135;p37"/>
              <p:cNvSpPr/>
              <p:nvPr/>
            </p:nvSpPr>
            <p:spPr>
              <a:xfrm>
                <a:off x="3399120" y="1960200"/>
                <a:ext cx="79200" cy="11880"/>
              </a:xfrm>
              <a:custGeom>
                <a:rect b="b" l="l" r="r" t="t"/>
                <a:pathLst>
                  <a:path extrusionOk="0" h="34" w="221">
                    <a:moveTo>
                      <a:pt x="0" y="34"/>
                    </a:moveTo>
                    <a:lnTo>
                      <a:pt x="31" y="18"/>
                    </a:lnTo>
                    <a:cubicBezTo>
                      <a:pt x="74" y="-4"/>
                      <a:pt x="125" y="-6"/>
                      <a:pt x="170" y="13"/>
                    </a:cubicBezTo>
                    <a:lnTo>
                      <a:pt x="221" y="34"/>
                    </a:lnTo>
                    <a:lnTo>
                      <a:pt x="0" y="34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6" name="Google Shape;1136;p37"/>
              <p:cNvSpPr/>
              <p:nvPr/>
            </p:nvSpPr>
            <p:spPr>
              <a:xfrm>
                <a:off x="3650040" y="1936800"/>
                <a:ext cx="223559" cy="11160"/>
              </a:xfrm>
              <a:custGeom>
                <a:rect b="b" l="l" r="r" t="t"/>
                <a:pathLst>
                  <a:path extrusionOk="0" h="32" w="622">
                    <a:moveTo>
                      <a:pt x="0" y="32"/>
                    </a:moveTo>
                    <a:lnTo>
                      <a:pt x="622" y="0"/>
                    </a:lnTo>
                    <a:lnTo>
                      <a:pt x="0" y="32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7" name="Google Shape;1137;p37"/>
              <p:cNvSpPr/>
              <p:nvPr/>
            </p:nvSpPr>
            <p:spPr>
              <a:xfrm>
                <a:off x="3513960" y="1892880"/>
                <a:ext cx="115920" cy="15840"/>
              </a:xfrm>
              <a:custGeom>
                <a:rect b="b" l="l" r="r" t="t"/>
                <a:pathLst>
                  <a:path extrusionOk="0" h="45" w="323">
                    <a:moveTo>
                      <a:pt x="0" y="12"/>
                    </a:moveTo>
                    <a:cubicBezTo>
                      <a:pt x="0" y="12"/>
                      <a:pt x="129" y="-31"/>
                      <a:pt x="323" y="45"/>
                    </a:cubicBezTo>
                    <a:lnTo>
                      <a:pt x="0" y="12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8" name="Google Shape;1138;p37"/>
              <p:cNvSpPr/>
              <p:nvPr/>
            </p:nvSpPr>
            <p:spPr>
              <a:xfrm>
                <a:off x="3297600" y="1900080"/>
                <a:ext cx="102600" cy="18360"/>
              </a:xfrm>
              <a:custGeom>
                <a:rect b="b" l="l" r="r" t="t"/>
                <a:pathLst>
                  <a:path extrusionOk="0" h="52" w="286">
                    <a:moveTo>
                      <a:pt x="0" y="52"/>
                    </a:moveTo>
                    <a:cubicBezTo>
                      <a:pt x="0" y="52"/>
                      <a:pt x="121" y="-44"/>
                      <a:pt x="286" y="25"/>
                    </a:cubicBezTo>
                    <a:lnTo>
                      <a:pt x="0" y="52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9" name="Google Shape;1139;p37"/>
              <p:cNvSpPr/>
              <p:nvPr/>
            </p:nvSpPr>
            <p:spPr>
              <a:xfrm>
                <a:off x="3831120" y="1925400"/>
                <a:ext cx="77760" cy="45360"/>
              </a:xfrm>
              <a:custGeom>
                <a:rect b="b" l="l" r="r" t="t"/>
                <a:pathLst>
                  <a:path extrusionOk="0" h="127" w="217">
                    <a:moveTo>
                      <a:pt x="0" y="127"/>
                    </a:moveTo>
                    <a:cubicBezTo>
                      <a:pt x="0" y="127"/>
                      <a:pt x="129" y="-13"/>
                      <a:pt x="217" y="1"/>
                    </a:cubicBezTo>
                    <a:lnTo>
                      <a:pt x="0" y="127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40" name="Google Shape;1140;p37"/>
            <p:cNvSpPr/>
            <p:nvPr/>
          </p:nvSpPr>
          <p:spPr>
            <a:xfrm>
              <a:off x="7371112" y="3524976"/>
              <a:ext cx="194571" cy="202771"/>
            </a:xfrm>
            <a:custGeom>
              <a:rect b="b" l="l" r="r" t="t"/>
              <a:pathLst>
                <a:path extrusionOk="0" h="817" w="784">
                  <a:moveTo>
                    <a:pt x="590" y="0"/>
                  </a:moveTo>
                  <a:lnTo>
                    <a:pt x="784" y="131"/>
                  </a:lnTo>
                  <a:lnTo>
                    <a:pt x="162" y="817"/>
                  </a:lnTo>
                  <a:lnTo>
                    <a:pt x="0" y="546"/>
                  </a:lnTo>
                  <a:lnTo>
                    <a:pt x="5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37"/>
            <p:cNvSpPr/>
            <p:nvPr/>
          </p:nvSpPr>
          <p:spPr>
            <a:xfrm>
              <a:off x="7396707" y="3557529"/>
              <a:ext cx="446795" cy="442817"/>
            </a:xfrm>
            <a:custGeom>
              <a:rect b="b" l="l" r="r" t="t"/>
              <a:pathLst>
                <a:path extrusionOk="0" h="1783" w="1799">
                  <a:moveTo>
                    <a:pt x="0" y="567"/>
                  </a:moveTo>
                  <a:lnTo>
                    <a:pt x="372" y="1312"/>
                  </a:lnTo>
                  <a:cubicBezTo>
                    <a:pt x="386" y="1340"/>
                    <a:pt x="402" y="1366"/>
                    <a:pt x="420" y="1391"/>
                  </a:cubicBezTo>
                  <a:lnTo>
                    <a:pt x="644" y="1696"/>
                  </a:lnTo>
                  <a:cubicBezTo>
                    <a:pt x="696" y="1767"/>
                    <a:pt x="786" y="1798"/>
                    <a:pt x="870" y="1775"/>
                  </a:cubicBezTo>
                  <a:lnTo>
                    <a:pt x="1368" y="1639"/>
                  </a:lnTo>
                  <a:cubicBezTo>
                    <a:pt x="1415" y="1626"/>
                    <a:pt x="1456" y="1596"/>
                    <a:pt x="1485" y="1556"/>
                  </a:cubicBezTo>
                  <a:lnTo>
                    <a:pt x="1761" y="1162"/>
                  </a:lnTo>
                  <a:cubicBezTo>
                    <a:pt x="1806" y="1097"/>
                    <a:pt x="1812" y="1012"/>
                    <a:pt x="1774" y="942"/>
                  </a:cubicBezTo>
                  <a:lnTo>
                    <a:pt x="1670" y="746"/>
                  </a:lnTo>
                  <a:cubicBezTo>
                    <a:pt x="1628" y="667"/>
                    <a:pt x="1568" y="599"/>
                    <a:pt x="1494" y="549"/>
                  </a:cubicBezTo>
                  <a:lnTo>
                    <a:pt x="681" y="0"/>
                  </a:lnTo>
                  <a:lnTo>
                    <a:pt x="0" y="5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37"/>
            <p:cNvSpPr/>
            <p:nvPr/>
          </p:nvSpPr>
          <p:spPr>
            <a:xfrm>
              <a:off x="6410930" y="3001896"/>
              <a:ext cx="1127669" cy="725854"/>
            </a:xfrm>
            <a:custGeom>
              <a:rect b="b" l="l" r="r" t="t"/>
              <a:pathLst>
                <a:path extrusionOk="0" h="2922" w="4539">
                  <a:moveTo>
                    <a:pt x="4539" y="2110"/>
                  </a:moveTo>
                  <a:lnTo>
                    <a:pt x="1524" y="150"/>
                  </a:lnTo>
                  <a:cubicBezTo>
                    <a:pt x="1253" y="-30"/>
                    <a:pt x="906" y="-49"/>
                    <a:pt x="616" y="98"/>
                  </a:cubicBezTo>
                  <a:lnTo>
                    <a:pt x="271" y="274"/>
                  </a:lnTo>
                  <a:cubicBezTo>
                    <a:pt x="48" y="388"/>
                    <a:pt x="-56" y="652"/>
                    <a:pt x="31" y="888"/>
                  </a:cubicBezTo>
                  <a:lnTo>
                    <a:pt x="106" y="1091"/>
                  </a:lnTo>
                  <a:cubicBezTo>
                    <a:pt x="247" y="1474"/>
                    <a:pt x="554" y="1772"/>
                    <a:pt x="940" y="1902"/>
                  </a:cubicBezTo>
                  <a:lnTo>
                    <a:pt x="3984" y="2922"/>
                  </a:lnTo>
                  <a:lnTo>
                    <a:pt x="4539" y="211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37"/>
            <p:cNvSpPr/>
            <p:nvPr/>
          </p:nvSpPr>
          <p:spPr>
            <a:xfrm>
              <a:off x="6852007" y="3079675"/>
              <a:ext cx="665464" cy="432626"/>
            </a:xfrm>
            <a:custGeom>
              <a:rect b="b" l="l" r="r" t="t"/>
              <a:pathLst>
                <a:path extrusionOk="0" h="1742" w="2679">
                  <a:moveTo>
                    <a:pt x="0" y="0"/>
                  </a:moveTo>
                  <a:lnTo>
                    <a:pt x="2679" y="1742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37"/>
            <p:cNvSpPr/>
            <p:nvPr/>
          </p:nvSpPr>
          <p:spPr>
            <a:xfrm>
              <a:off x="6734718" y="3504848"/>
              <a:ext cx="503948" cy="168479"/>
            </a:xfrm>
            <a:custGeom>
              <a:rect b="b" l="l" r="r" t="t"/>
              <a:pathLst>
                <a:path extrusionOk="0" h="679" w="2029">
                  <a:moveTo>
                    <a:pt x="0" y="0"/>
                  </a:moveTo>
                  <a:lnTo>
                    <a:pt x="2029" y="67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37"/>
            <p:cNvSpPr/>
            <p:nvPr/>
          </p:nvSpPr>
          <p:spPr>
            <a:xfrm>
              <a:off x="7539840" y="3756821"/>
              <a:ext cx="283533" cy="213953"/>
            </a:xfrm>
            <a:custGeom>
              <a:rect b="b" l="l" r="r" t="t"/>
              <a:pathLst>
                <a:path extrusionOk="0" h="862" w="1142">
                  <a:moveTo>
                    <a:pt x="0" y="862"/>
                  </a:moveTo>
                  <a:lnTo>
                    <a:pt x="539" y="702"/>
                  </a:lnTo>
                  <a:cubicBezTo>
                    <a:pt x="668" y="663"/>
                    <a:pt x="778" y="579"/>
                    <a:pt x="850" y="465"/>
                  </a:cubicBezTo>
                  <a:lnTo>
                    <a:pt x="1142" y="0"/>
                  </a:lnTo>
                  <a:lnTo>
                    <a:pt x="0" y="862"/>
                  </a:lnTo>
                  <a:close/>
                </a:path>
              </a:pathLst>
            </a:custGeom>
            <a:noFill/>
            <a:ln cap="flat" cmpd="sng" w="12600">
              <a:solidFill>
                <a:schemeClr val="dk2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37"/>
            <p:cNvSpPr/>
            <p:nvPr/>
          </p:nvSpPr>
          <p:spPr>
            <a:xfrm>
              <a:off x="7510021" y="3665375"/>
              <a:ext cx="104368" cy="85233"/>
            </a:xfrm>
            <a:custGeom>
              <a:rect b="b" l="l" r="r" t="t"/>
              <a:pathLst>
                <a:path extrusionOk="0" h="344" w="421">
                  <a:moveTo>
                    <a:pt x="0" y="344"/>
                  </a:moveTo>
                  <a:cubicBezTo>
                    <a:pt x="141" y="230"/>
                    <a:pt x="280" y="115"/>
                    <a:pt x="421" y="0"/>
                  </a:cubicBezTo>
                  <a:lnTo>
                    <a:pt x="0" y="344"/>
                  </a:lnTo>
                  <a:close/>
                </a:path>
              </a:pathLst>
            </a:custGeom>
            <a:noFill/>
            <a:ln cap="flat" cmpd="sng" w="12600">
              <a:solidFill>
                <a:schemeClr val="dk2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37"/>
            <p:cNvSpPr/>
            <p:nvPr/>
          </p:nvSpPr>
          <p:spPr>
            <a:xfrm>
              <a:off x="7539840" y="3703892"/>
              <a:ext cx="118035" cy="90203"/>
            </a:xfrm>
            <a:custGeom>
              <a:rect b="b" l="l" r="r" t="t"/>
              <a:pathLst>
                <a:path extrusionOk="0" h="364" w="476">
                  <a:moveTo>
                    <a:pt x="0" y="364"/>
                  </a:moveTo>
                  <a:lnTo>
                    <a:pt x="476" y="0"/>
                  </a:lnTo>
                  <a:lnTo>
                    <a:pt x="0" y="364"/>
                  </a:lnTo>
                  <a:close/>
                </a:path>
              </a:pathLst>
            </a:custGeom>
            <a:noFill/>
            <a:ln cap="flat" cmpd="sng" w="12600">
              <a:solidFill>
                <a:schemeClr val="dk2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37"/>
            <p:cNvSpPr/>
            <p:nvPr/>
          </p:nvSpPr>
          <p:spPr>
            <a:xfrm>
              <a:off x="7561211" y="3740669"/>
              <a:ext cx="146860" cy="105610"/>
            </a:xfrm>
            <a:custGeom>
              <a:rect b="b" l="l" r="r" t="t"/>
              <a:pathLst>
                <a:path extrusionOk="0" h="426" w="592">
                  <a:moveTo>
                    <a:pt x="0" y="426"/>
                  </a:moveTo>
                  <a:cubicBezTo>
                    <a:pt x="186" y="269"/>
                    <a:pt x="384" y="127"/>
                    <a:pt x="592" y="0"/>
                  </a:cubicBezTo>
                  <a:lnTo>
                    <a:pt x="0" y="426"/>
                  </a:lnTo>
                  <a:close/>
                </a:path>
              </a:pathLst>
            </a:custGeom>
            <a:noFill/>
            <a:ln cap="flat" cmpd="sng" w="12600">
              <a:solidFill>
                <a:schemeClr val="dk2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37"/>
            <p:cNvSpPr/>
            <p:nvPr/>
          </p:nvSpPr>
          <p:spPr>
            <a:xfrm>
              <a:off x="7461564" y="3614931"/>
              <a:ext cx="195068" cy="192086"/>
            </a:xfrm>
            <a:custGeom>
              <a:rect b="b" l="l" r="r" t="t"/>
              <a:pathLst>
                <a:path extrusionOk="0" h="774" w="786">
                  <a:moveTo>
                    <a:pt x="300" y="774"/>
                  </a:moveTo>
                  <a:cubicBezTo>
                    <a:pt x="332" y="567"/>
                    <a:pt x="302" y="352"/>
                    <a:pt x="216" y="162"/>
                  </a:cubicBezTo>
                  <a:cubicBezTo>
                    <a:pt x="201" y="129"/>
                    <a:pt x="184" y="96"/>
                    <a:pt x="156" y="72"/>
                  </a:cubicBezTo>
                  <a:cubicBezTo>
                    <a:pt x="129" y="48"/>
                    <a:pt x="88" y="36"/>
                    <a:pt x="55" y="51"/>
                  </a:cubicBezTo>
                  <a:cubicBezTo>
                    <a:pt x="5" y="73"/>
                    <a:pt x="-6" y="141"/>
                    <a:pt x="3" y="195"/>
                  </a:cubicBezTo>
                  <a:cubicBezTo>
                    <a:pt x="14" y="263"/>
                    <a:pt x="48" y="334"/>
                    <a:pt x="113" y="357"/>
                  </a:cubicBezTo>
                  <a:cubicBezTo>
                    <a:pt x="165" y="376"/>
                    <a:pt x="225" y="358"/>
                    <a:pt x="268" y="323"/>
                  </a:cubicBezTo>
                  <a:cubicBezTo>
                    <a:pt x="311" y="287"/>
                    <a:pt x="339" y="237"/>
                    <a:pt x="361" y="186"/>
                  </a:cubicBezTo>
                  <a:cubicBezTo>
                    <a:pt x="373" y="156"/>
                    <a:pt x="383" y="126"/>
                    <a:pt x="383" y="94"/>
                  </a:cubicBezTo>
                  <a:cubicBezTo>
                    <a:pt x="383" y="62"/>
                    <a:pt x="369" y="29"/>
                    <a:pt x="343" y="12"/>
                  </a:cubicBezTo>
                  <a:cubicBezTo>
                    <a:pt x="301" y="-15"/>
                    <a:pt x="243" y="7"/>
                    <a:pt x="212" y="46"/>
                  </a:cubicBezTo>
                  <a:cubicBezTo>
                    <a:pt x="167" y="104"/>
                    <a:pt x="170" y="193"/>
                    <a:pt x="213" y="254"/>
                  </a:cubicBezTo>
                  <a:cubicBezTo>
                    <a:pt x="255" y="314"/>
                    <a:pt x="330" y="347"/>
                    <a:pt x="404" y="350"/>
                  </a:cubicBezTo>
                  <a:cubicBezTo>
                    <a:pt x="478" y="353"/>
                    <a:pt x="551" y="328"/>
                    <a:pt x="614" y="289"/>
                  </a:cubicBezTo>
                  <a:cubicBezTo>
                    <a:pt x="678" y="251"/>
                    <a:pt x="733" y="201"/>
                    <a:pt x="786" y="150"/>
                  </a:cubicBezTo>
                  <a:lnTo>
                    <a:pt x="300" y="774"/>
                  </a:lnTo>
                  <a:close/>
                </a:path>
              </a:pathLst>
            </a:custGeom>
            <a:noFill/>
            <a:ln cap="flat" cmpd="sng" w="12600">
              <a:solidFill>
                <a:schemeClr val="dk2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37"/>
            <p:cNvSpPr/>
            <p:nvPr/>
          </p:nvSpPr>
          <p:spPr>
            <a:xfrm>
              <a:off x="7697385" y="3109246"/>
              <a:ext cx="511151" cy="511151"/>
            </a:xfrm>
            <a:custGeom>
              <a:rect b="b" l="l" r="r" t="t"/>
              <a:pathLst>
                <a:path extrusionOk="0" h="2058" w="2058">
                  <a:moveTo>
                    <a:pt x="0" y="1029"/>
                  </a:moveTo>
                  <a:cubicBezTo>
                    <a:pt x="0" y="460"/>
                    <a:pt x="461" y="0"/>
                    <a:pt x="1029" y="0"/>
                  </a:cubicBezTo>
                  <a:cubicBezTo>
                    <a:pt x="1597" y="0"/>
                    <a:pt x="2058" y="460"/>
                    <a:pt x="2058" y="1029"/>
                  </a:cubicBezTo>
                  <a:cubicBezTo>
                    <a:pt x="2058" y="1597"/>
                    <a:pt x="1597" y="2058"/>
                    <a:pt x="1029" y="2058"/>
                  </a:cubicBezTo>
                  <a:cubicBezTo>
                    <a:pt x="461" y="2058"/>
                    <a:pt x="0" y="1597"/>
                    <a:pt x="0" y="102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51" name="Google Shape;1151;p37"/>
            <p:cNvGrpSpPr/>
            <p:nvPr/>
          </p:nvGrpSpPr>
          <p:grpSpPr>
            <a:xfrm>
              <a:off x="5996938" y="3913621"/>
              <a:ext cx="489783" cy="238057"/>
              <a:chOff x="5996938" y="3913621"/>
              <a:chExt cx="489783" cy="238057"/>
            </a:xfrm>
          </p:grpSpPr>
          <p:sp>
            <p:nvSpPr>
              <p:cNvPr id="1152" name="Google Shape;1152;p37"/>
              <p:cNvSpPr/>
              <p:nvPr/>
            </p:nvSpPr>
            <p:spPr>
              <a:xfrm>
                <a:off x="6472308" y="3913621"/>
                <a:ext cx="14413" cy="14413"/>
              </a:xfrm>
              <a:custGeom>
                <a:rect b="b" l="l" r="r" t="t"/>
                <a:pathLst>
                  <a:path extrusionOk="0" h="59" w="59">
                    <a:moveTo>
                      <a:pt x="0" y="30"/>
                    </a:moveTo>
                    <a:cubicBezTo>
                      <a:pt x="0" y="13"/>
                      <a:pt x="13" y="0"/>
                      <a:pt x="30" y="0"/>
                    </a:cubicBezTo>
                    <a:cubicBezTo>
                      <a:pt x="46" y="0"/>
                      <a:pt x="59" y="13"/>
                      <a:pt x="59" y="30"/>
                    </a:cubicBezTo>
                    <a:cubicBezTo>
                      <a:pt x="59" y="46"/>
                      <a:pt x="46" y="59"/>
                      <a:pt x="30" y="59"/>
                    </a:cubicBezTo>
                    <a:cubicBezTo>
                      <a:pt x="13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3" name="Google Shape;1153;p37"/>
              <p:cNvSpPr/>
              <p:nvPr/>
            </p:nvSpPr>
            <p:spPr>
              <a:xfrm>
                <a:off x="6377135" y="3913621"/>
                <a:ext cx="14413" cy="14413"/>
              </a:xfrm>
              <a:custGeom>
                <a:rect b="b" l="l" r="r" t="t"/>
                <a:pathLst>
                  <a:path extrusionOk="0" h="59" w="59">
                    <a:moveTo>
                      <a:pt x="0" y="30"/>
                    </a:moveTo>
                    <a:cubicBezTo>
                      <a:pt x="0" y="13"/>
                      <a:pt x="13" y="0"/>
                      <a:pt x="30" y="0"/>
                    </a:cubicBezTo>
                    <a:cubicBezTo>
                      <a:pt x="46" y="0"/>
                      <a:pt x="59" y="13"/>
                      <a:pt x="59" y="30"/>
                    </a:cubicBezTo>
                    <a:cubicBezTo>
                      <a:pt x="59" y="46"/>
                      <a:pt x="46" y="59"/>
                      <a:pt x="30" y="59"/>
                    </a:cubicBezTo>
                    <a:cubicBezTo>
                      <a:pt x="13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4" name="Google Shape;1154;p37"/>
              <p:cNvSpPr/>
              <p:nvPr/>
            </p:nvSpPr>
            <p:spPr>
              <a:xfrm>
                <a:off x="6282210" y="3913621"/>
                <a:ext cx="14413" cy="14413"/>
              </a:xfrm>
              <a:custGeom>
                <a:rect b="b" l="l" r="r" t="t"/>
                <a:pathLst>
                  <a:path extrusionOk="0" h="59" w="59">
                    <a:moveTo>
                      <a:pt x="0" y="30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9" y="13"/>
                      <a:pt x="59" y="30"/>
                    </a:cubicBezTo>
                    <a:cubicBezTo>
                      <a:pt x="59" y="46"/>
                      <a:pt x="45" y="59"/>
                      <a:pt x="29" y="59"/>
                    </a:cubicBezTo>
                    <a:cubicBezTo>
                      <a:pt x="13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5" name="Google Shape;1155;p37"/>
              <p:cNvSpPr/>
              <p:nvPr/>
            </p:nvSpPr>
            <p:spPr>
              <a:xfrm>
                <a:off x="6187036" y="3913621"/>
                <a:ext cx="14413" cy="14413"/>
              </a:xfrm>
              <a:custGeom>
                <a:rect b="b" l="l" r="r" t="t"/>
                <a:pathLst>
                  <a:path extrusionOk="0" h="59" w="59">
                    <a:moveTo>
                      <a:pt x="0" y="30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6" y="0"/>
                      <a:pt x="59" y="13"/>
                      <a:pt x="59" y="30"/>
                    </a:cubicBezTo>
                    <a:cubicBezTo>
                      <a:pt x="59" y="46"/>
                      <a:pt x="46" y="59"/>
                      <a:pt x="29" y="59"/>
                    </a:cubicBezTo>
                    <a:cubicBezTo>
                      <a:pt x="13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6" name="Google Shape;1156;p37"/>
              <p:cNvSpPr/>
              <p:nvPr/>
            </p:nvSpPr>
            <p:spPr>
              <a:xfrm>
                <a:off x="6091863" y="3913621"/>
                <a:ext cx="14413" cy="14413"/>
              </a:xfrm>
              <a:custGeom>
                <a:rect b="b" l="l" r="r" t="t"/>
                <a:pathLst>
                  <a:path extrusionOk="0" h="59" w="59">
                    <a:moveTo>
                      <a:pt x="0" y="30"/>
                    </a:moveTo>
                    <a:cubicBezTo>
                      <a:pt x="0" y="13"/>
                      <a:pt x="14" y="0"/>
                      <a:pt x="30" y="0"/>
                    </a:cubicBezTo>
                    <a:cubicBezTo>
                      <a:pt x="46" y="0"/>
                      <a:pt x="59" y="13"/>
                      <a:pt x="59" y="30"/>
                    </a:cubicBezTo>
                    <a:cubicBezTo>
                      <a:pt x="59" y="46"/>
                      <a:pt x="46" y="59"/>
                      <a:pt x="30" y="59"/>
                    </a:cubicBezTo>
                    <a:cubicBezTo>
                      <a:pt x="14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" name="Google Shape;1157;p37"/>
              <p:cNvSpPr/>
              <p:nvPr/>
            </p:nvSpPr>
            <p:spPr>
              <a:xfrm>
                <a:off x="5996938" y="3913621"/>
                <a:ext cx="14164" cy="14413"/>
              </a:xfrm>
              <a:custGeom>
                <a:rect b="b" l="l" r="r" t="t"/>
                <a:pathLst>
                  <a:path extrusionOk="0" h="59" w="58">
                    <a:moveTo>
                      <a:pt x="0" y="30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30"/>
                    </a:cubicBezTo>
                    <a:cubicBezTo>
                      <a:pt x="58" y="46"/>
                      <a:pt x="45" y="59"/>
                      <a:pt x="29" y="59"/>
                    </a:cubicBezTo>
                    <a:cubicBezTo>
                      <a:pt x="13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8" name="Google Shape;1158;p37"/>
              <p:cNvSpPr/>
              <p:nvPr/>
            </p:nvSpPr>
            <p:spPr>
              <a:xfrm>
                <a:off x="6472308" y="3988169"/>
                <a:ext cx="14413" cy="14413"/>
              </a:xfrm>
              <a:custGeom>
                <a:rect b="b" l="l" r="r" t="t"/>
                <a:pathLst>
                  <a:path extrusionOk="0" h="59" w="59">
                    <a:moveTo>
                      <a:pt x="0" y="30"/>
                    </a:moveTo>
                    <a:cubicBezTo>
                      <a:pt x="0" y="13"/>
                      <a:pt x="13" y="0"/>
                      <a:pt x="30" y="0"/>
                    </a:cubicBezTo>
                    <a:cubicBezTo>
                      <a:pt x="46" y="0"/>
                      <a:pt x="59" y="13"/>
                      <a:pt x="59" y="30"/>
                    </a:cubicBezTo>
                    <a:cubicBezTo>
                      <a:pt x="59" y="46"/>
                      <a:pt x="46" y="59"/>
                      <a:pt x="30" y="59"/>
                    </a:cubicBezTo>
                    <a:cubicBezTo>
                      <a:pt x="13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9" name="Google Shape;1159;p37"/>
              <p:cNvSpPr/>
              <p:nvPr/>
            </p:nvSpPr>
            <p:spPr>
              <a:xfrm>
                <a:off x="6377135" y="3988169"/>
                <a:ext cx="14413" cy="14413"/>
              </a:xfrm>
              <a:custGeom>
                <a:rect b="b" l="l" r="r" t="t"/>
                <a:pathLst>
                  <a:path extrusionOk="0" h="59" w="59">
                    <a:moveTo>
                      <a:pt x="0" y="30"/>
                    </a:moveTo>
                    <a:cubicBezTo>
                      <a:pt x="0" y="13"/>
                      <a:pt x="13" y="0"/>
                      <a:pt x="30" y="0"/>
                    </a:cubicBezTo>
                    <a:cubicBezTo>
                      <a:pt x="46" y="0"/>
                      <a:pt x="59" y="13"/>
                      <a:pt x="59" y="30"/>
                    </a:cubicBezTo>
                    <a:cubicBezTo>
                      <a:pt x="59" y="46"/>
                      <a:pt x="46" y="59"/>
                      <a:pt x="30" y="59"/>
                    </a:cubicBezTo>
                    <a:cubicBezTo>
                      <a:pt x="13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0" name="Google Shape;1160;p37"/>
              <p:cNvSpPr/>
              <p:nvPr/>
            </p:nvSpPr>
            <p:spPr>
              <a:xfrm>
                <a:off x="6282210" y="3988169"/>
                <a:ext cx="14413" cy="14413"/>
              </a:xfrm>
              <a:custGeom>
                <a:rect b="b" l="l" r="r" t="t"/>
                <a:pathLst>
                  <a:path extrusionOk="0" h="59" w="59">
                    <a:moveTo>
                      <a:pt x="0" y="30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9" y="13"/>
                      <a:pt x="59" y="30"/>
                    </a:cubicBezTo>
                    <a:cubicBezTo>
                      <a:pt x="59" y="46"/>
                      <a:pt x="45" y="59"/>
                      <a:pt x="29" y="59"/>
                    </a:cubicBezTo>
                    <a:cubicBezTo>
                      <a:pt x="13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1" name="Google Shape;1161;p37"/>
              <p:cNvSpPr/>
              <p:nvPr/>
            </p:nvSpPr>
            <p:spPr>
              <a:xfrm>
                <a:off x="6187036" y="3988169"/>
                <a:ext cx="14413" cy="14413"/>
              </a:xfrm>
              <a:custGeom>
                <a:rect b="b" l="l" r="r" t="t"/>
                <a:pathLst>
                  <a:path extrusionOk="0" h="59" w="59">
                    <a:moveTo>
                      <a:pt x="0" y="30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6" y="0"/>
                      <a:pt x="59" y="13"/>
                      <a:pt x="59" y="30"/>
                    </a:cubicBezTo>
                    <a:cubicBezTo>
                      <a:pt x="59" y="46"/>
                      <a:pt x="46" y="59"/>
                      <a:pt x="29" y="59"/>
                    </a:cubicBezTo>
                    <a:cubicBezTo>
                      <a:pt x="13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p37"/>
              <p:cNvSpPr/>
              <p:nvPr/>
            </p:nvSpPr>
            <p:spPr>
              <a:xfrm>
                <a:off x="6091863" y="3988169"/>
                <a:ext cx="14413" cy="14413"/>
              </a:xfrm>
              <a:custGeom>
                <a:rect b="b" l="l" r="r" t="t"/>
                <a:pathLst>
                  <a:path extrusionOk="0" h="59" w="59">
                    <a:moveTo>
                      <a:pt x="0" y="30"/>
                    </a:moveTo>
                    <a:cubicBezTo>
                      <a:pt x="0" y="13"/>
                      <a:pt x="14" y="0"/>
                      <a:pt x="30" y="0"/>
                    </a:cubicBezTo>
                    <a:cubicBezTo>
                      <a:pt x="46" y="0"/>
                      <a:pt x="59" y="13"/>
                      <a:pt x="59" y="30"/>
                    </a:cubicBezTo>
                    <a:cubicBezTo>
                      <a:pt x="59" y="46"/>
                      <a:pt x="46" y="59"/>
                      <a:pt x="30" y="59"/>
                    </a:cubicBezTo>
                    <a:cubicBezTo>
                      <a:pt x="14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3" name="Google Shape;1163;p37"/>
              <p:cNvSpPr/>
              <p:nvPr/>
            </p:nvSpPr>
            <p:spPr>
              <a:xfrm>
                <a:off x="5996938" y="3988169"/>
                <a:ext cx="14164" cy="14413"/>
              </a:xfrm>
              <a:custGeom>
                <a:rect b="b" l="l" r="r" t="t"/>
                <a:pathLst>
                  <a:path extrusionOk="0" h="59" w="58">
                    <a:moveTo>
                      <a:pt x="0" y="30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30"/>
                    </a:cubicBezTo>
                    <a:cubicBezTo>
                      <a:pt x="58" y="46"/>
                      <a:pt x="45" y="59"/>
                      <a:pt x="29" y="59"/>
                    </a:cubicBezTo>
                    <a:cubicBezTo>
                      <a:pt x="13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4" name="Google Shape;1164;p37"/>
              <p:cNvSpPr/>
              <p:nvPr/>
            </p:nvSpPr>
            <p:spPr>
              <a:xfrm>
                <a:off x="6472308" y="4062717"/>
                <a:ext cx="14413" cy="14413"/>
              </a:xfrm>
              <a:custGeom>
                <a:rect b="b" l="l" r="r" t="t"/>
                <a:pathLst>
                  <a:path extrusionOk="0" h="59" w="59">
                    <a:moveTo>
                      <a:pt x="0" y="30"/>
                    </a:moveTo>
                    <a:cubicBezTo>
                      <a:pt x="0" y="13"/>
                      <a:pt x="13" y="0"/>
                      <a:pt x="30" y="0"/>
                    </a:cubicBezTo>
                    <a:cubicBezTo>
                      <a:pt x="46" y="0"/>
                      <a:pt x="59" y="13"/>
                      <a:pt x="59" y="30"/>
                    </a:cubicBezTo>
                    <a:cubicBezTo>
                      <a:pt x="59" y="46"/>
                      <a:pt x="46" y="59"/>
                      <a:pt x="30" y="59"/>
                    </a:cubicBezTo>
                    <a:cubicBezTo>
                      <a:pt x="13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" name="Google Shape;1165;p37"/>
              <p:cNvSpPr/>
              <p:nvPr/>
            </p:nvSpPr>
            <p:spPr>
              <a:xfrm>
                <a:off x="6377135" y="4062717"/>
                <a:ext cx="14413" cy="14413"/>
              </a:xfrm>
              <a:custGeom>
                <a:rect b="b" l="l" r="r" t="t"/>
                <a:pathLst>
                  <a:path extrusionOk="0" h="59" w="59">
                    <a:moveTo>
                      <a:pt x="0" y="30"/>
                    </a:moveTo>
                    <a:cubicBezTo>
                      <a:pt x="0" y="13"/>
                      <a:pt x="13" y="0"/>
                      <a:pt x="30" y="0"/>
                    </a:cubicBezTo>
                    <a:cubicBezTo>
                      <a:pt x="46" y="0"/>
                      <a:pt x="59" y="13"/>
                      <a:pt x="59" y="30"/>
                    </a:cubicBezTo>
                    <a:cubicBezTo>
                      <a:pt x="59" y="46"/>
                      <a:pt x="46" y="59"/>
                      <a:pt x="30" y="59"/>
                    </a:cubicBezTo>
                    <a:cubicBezTo>
                      <a:pt x="13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" name="Google Shape;1166;p37"/>
              <p:cNvSpPr/>
              <p:nvPr/>
            </p:nvSpPr>
            <p:spPr>
              <a:xfrm>
                <a:off x="6282210" y="4062717"/>
                <a:ext cx="14413" cy="14413"/>
              </a:xfrm>
              <a:custGeom>
                <a:rect b="b" l="l" r="r" t="t"/>
                <a:pathLst>
                  <a:path extrusionOk="0" h="59" w="59">
                    <a:moveTo>
                      <a:pt x="0" y="30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9" y="13"/>
                      <a:pt x="59" y="30"/>
                    </a:cubicBezTo>
                    <a:cubicBezTo>
                      <a:pt x="59" y="46"/>
                      <a:pt x="45" y="59"/>
                      <a:pt x="29" y="59"/>
                    </a:cubicBezTo>
                    <a:cubicBezTo>
                      <a:pt x="13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7" name="Google Shape;1167;p37"/>
              <p:cNvSpPr/>
              <p:nvPr/>
            </p:nvSpPr>
            <p:spPr>
              <a:xfrm>
                <a:off x="6187036" y="4062717"/>
                <a:ext cx="14413" cy="14413"/>
              </a:xfrm>
              <a:custGeom>
                <a:rect b="b" l="l" r="r" t="t"/>
                <a:pathLst>
                  <a:path extrusionOk="0" h="59" w="59">
                    <a:moveTo>
                      <a:pt x="0" y="30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6" y="0"/>
                      <a:pt x="59" y="13"/>
                      <a:pt x="59" y="30"/>
                    </a:cubicBezTo>
                    <a:cubicBezTo>
                      <a:pt x="59" y="46"/>
                      <a:pt x="46" y="59"/>
                      <a:pt x="29" y="59"/>
                    </a:cubicBezTo>
                    <a:cubicBezTo>
                      <a:pt x="13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8" name="Google Shape;1168;p37"/>
              <p:cNvSpPr/>
              <p:nvPr/>
            </p:nvSpPr>
            <p:spPr>
              <a:xfrm>
                <a:off x="6091863" y="4062717"/>
                <a:ext cx="14413" cy="14413"/>
              </a:xfrm>
              <a:custGeom>
                <a:rect b="b" l="l" r="r" t="t"/>
                <a:pathLst>
                  <a:path extrusionOk="0" h="59" w="59">
                    <a:moveTo>
                      <a:pt x="0" y="30"/>
                    </a:moveTo>
                    <a:cubicBezTo>
                      <a:pt x="0" y="13"/>
                      <a:pt x="14" y="0"/>
                      <a:pt x="30" y="0"/>
                    </a:cubicBezTo>
                    <a:cubicBezTo>
                      <a:pt x="46" y="0"/>
                      <a:pt x="59" y="13"/>
                      <a:pt x="59" y="30"/>
                    </a:cubicBezTo>
                    <a:cubicBezTo>
                      <a:pt x="59" y="46"/>
                      <a:pt x="46" y="59"/>
                      <a:pt x="30" y="59"/>
                    </a:cubicBezTo>
                    <a:cubicBezTo>
                      <a:pt x="14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p37"/>
              <p:cNvSpPr/>
              <p:nvPr/>
            </p:nvSpPr>
            <p:spPr>
              <a:xfrm>
                <a:off x="5996938" y="4062717"/>
                <a:ext cx="14164" cy="14413"/>
              </a:xfrm>
              <a:custGeom>
                <a:rect b="b" l="l" r="r" t="t"/>
                <a:pathLst>
                  <a:path extrusionOk="0" h="59" w="58">
                    <a:moveTo>
                      <a:pt x="0" y="30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30"/>
                    </a:cubicBezTo>
                    <a:cubicBezTo>
                      <a:pt x="58" y="46"/>
                      <a:pt x="45" y="59"/>
                      <a:pt x="29" y="59"/>
                    </a:cubicBezTo>
                    <a:cubicBezTo>
                      <a:pt x="13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Google Shape;1170;p37"/>
              <p:cNvSpPr/>
              <p:nvPr/>
            </p:nvSpPr>
            <p:spPr>
              <a:xfrm>
                <a:off x="6472308" y="4137265"/>
                <a:ext cx="14413" cy="14413"/>
              </a:xfrm>
              <a:custGeom>
                <a:rect b="b" l="l" r="r" t="t"/>
                <a:pathLst>
                  <a:path extrusionOk="0" h="59" w="59">
                    <a:moveTo>
                      <a:pt x="0" y="30"/>
                    </a:moveTo>
                    <a:cubicBezTo>
                      <a:pt x="0" y="13"/>
                      <a:pt x="13" y="0"/>
                      <a:pt x="30" y="0"/>
                    </a:cubicBezTo>
                    <a:cubicBezTo>
                      <a:pt x="46" y="0"/>
                      <a:pt x="59" y="13"/>
                      <a:pt x="59" y="30"/>
                    </a:cubicBezTo>
                    <a:cubicBezTo>
                      <a:pt x="59" y="46"/>
                      <a:pt x="46" y="59"/>
                      <a:pt x="30" y="59"/>
                    </a:cubicBezTo>
                    <a:cubicBezTo>
                      <a:pt x="13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" name="Google Shape;1171;p37"/>
              <p:cNvSpPr/>
              <p:nvPr/>
            </p:nvSpPr>
            <p:spPr>
              <a:xfrm>
                <a:off x="6377135" y="4137265"/>
                <a:ext cx="14413" cy="14413"/>
              </a:xfrm>
              <a:custGeom>
                <a:rect b="b" l="l" r="r" t="t"/>
                <a:pathLst>
                  <a:path extrusionOk="0" h="59" w="59">
                    <a:moveTo>
                      <a:pt x="0" y="30"/>
                    </a:moveTo>
                    <a:cubicBezTo>
                      <a:pt x="0" y="13"/>
                      <a:pt x="13" y="0"/>
                      <a:pt x="30" y="0"/>
                    </a:cubicBezTo>
                    <a:cubicBezTo>
                      <a:pt x="46" y="0"/>
                      <a:pt x="59" y="13"/>
                      <a:pt x="59" y="30"/>
                    </a:cubicBezTo>
                    <a:cubicBezTo>
                      <a:pt x="59" y="46"/>
                      <a:pt x="46" y="59"/>
                      <a:pt x="30" y="59"/>
                    </a:cubicBezTo>
                    <a:cubicBezTo>
                      <a:pt x="13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2" name="Google Shape;1172;p37"/>
              <p:cNvSpPr/>
              <p:nvPr/>
            </p:nvSpPr>
            <p:spPr>
              <a:xfrm>
                <a:off x="6282210" y="4137265"/>
                <a:ext cx="14413" cy="14413"/>
              </a:xfrm>
              <a:custGeom>
                <a:rect b="b" l="l" r="r" t="t"/>
                <a:pathLst>
                  <a:path extrusionOk="0" h="59" w="59">
                    <a:moveTo>
                      <a:pt x="0" y="30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9" y="13"/>
                      <a:pt x="59" y="30"/>
                    </a:cubicBezTo>
                    <a:cubicBezTo>
                      <a:pt x="59" y="46"/>
                      <a:pt x="45" y="59"/>
                      <a:pt x="29" y="59"/>
                    </a:cubicBezTo>
                    <a:cubicBezTo>
                      <a:pt x="13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p37"/>
              <p:cNvSpPr/>
              <p:nvPr/>
            </p:nvSpPr>
            <p:spPr>
              <a:xfrm>
                <a:off x="6187036" y="4137265"/>
                <a:ext cx="14413" cy="14413"/>
              </a:xfrm>
              <a:custGeom>
                <a:rect b="b" l="l" r="r" t="t"/>
                <a:pathLst>
                  <a:path extrusionOk="0" h="59" w="59">
                    <a:moveTo>
                      <a:pt x="0" y="30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6" y="0"/>
                      <a:pt x="59" y="13"/>
                      <a:pt x="59" y="30"/>
                    </a:cubicBezTo>
                    <a:cubicBezTo>
                      <a:pt x="59" y="46"/>
                      <a:pt x="46" y="59"/>
                      <a:pt x="29" y="59"/>
                    </a:cubicBezTo>
                    <a:cubicBezTo>
                      <a:pt x="13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4" name="Google Shape;1174;p37"/>
              <p:cNvSpPr/>
              <p:nvPr/>
            </p:nvSpPr>
            <p:spPr>
              <a:xfrm>
                <a:off x="6091863" y="4137265"/>
                <a:ext cx="14413" cy="14413"/>
              </a:xfrm>
              <a:custGeom>
                <a:rect b="b" l="l" r="r" t="t"/>
                <a:pathLst>
                  <a:path extrusionOk="0" h="59" w="59">
                    <a:moveTo>
                      <a:pt x="0" y="30"/>
                    </a:moveTo>
                    <a:cubicBezTo>
                      <a:pt x="0" y="13"/>
                      <a:pt x="14" y="0"/>
                      <a:pt x="30" y="0"/>
                    </a:cubicBezTo>
                    <a:cubicBezTo>
                      <a:pt x="46" y="0"/>
                      <a:pt x="59" y="13"/>
                      <a:pt x="59" y="30"/>
                    </a:cubicBezTo>
                    <a:cubicBezTo>
                      <a:pt x="59" y="46"/>
                      <a:pt x="46" y="59"/>
                      <a:pt x="30" y="59"/>
                    </a:cubicBezTo>
                    <a:cubicBezTo>
                      <a:pt x="14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5" name="Google Shape;1175;p37"/>
              <p:cNvSpPr/>
              <p:nvPr/>
            </p:nvSpPr>
            <p:spPr>
              <a:xfrm>
                <a:off x="5996938" y="4137265"/>
                <a:ext cx="14164" cy="14413"/>
              </a:xfrm>
              <a:custGeom>
                <a:rect b="b" l="l" r="r" t="t"/>
                <a:pathLst>
                  <a:path extrusionOk="0" h="59" w="58">
                    <a:moveTo>
                      <a:pt x="0" y="30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30"/>
                    </a:cubicBezTo>
                    <a:cubicBezTo>
                      <a:pt x="58" y="46"/>
                      <a:pt x="45" y="59"/>
                      <a:pt x="29" y="59"/>
                    </a:cubicBezTo>
                    <a:cubicBezTo>
                      <a:pt x="13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76" name="Google Shape;1176;p37"/>
          <p:cNvSpPr txBox="1"/>
          <p:nvPr/>
        </p:nvSpPr>
        <p:spPr>
          <a:xfrm>
            <a:off x="464400" y="702850"/>
            <a:ext cx="45936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TW" sz="3000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ParaTTS: Learning Linguistic and Prosodic Cross-sentence Information in Paragraph-based TTS</a:t>
            </a:r>
            <a:endParaRPr b="1" i="1" sz="3000">
              <a:solidFill>
                <a:schemeClr val="hlink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77" name="Google Shape;1177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‹#›</a:t>
            </a:fld>
            <a:endParaRPr sz="13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38"/>
          <p:cNvSpPr txBox="1"/>
          <p:nvPr>
            <p:ph idx="8" type="title"/>
          </p:nvPr>
        </p:nvSpPr>
        <p:spPr>
          <a:xfrm>
            <a:off x="3254100" y="138650"/>
            <a:ext cx="263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300"/>
              <a:t>TTS </a:t>
            </a:r>
            <a:endParaRPr sz="3300"/>
          </a:p>
        </p:txBody>
      </p:sp>
      <p:sp>
        <p:nvSpPr>
          <p:cNvPr id="1183" name="Google Shape;1183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‹#›</a:t>
            </a:fld>
            <a:endParaRPr sz="13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184" name="Google Shape;118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575" y="711350"/>
            <a:ext cx="3653210" cy="41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5" name="Google Shape;1185;p38"/>
          <p:cNvSpPr txBox="1"/>
          <p:nvPr/>
        </p:nvSpPr>
        <p:spPr>
          <a:xfrm>
            <a:off x="4442350" y="958825"/>
            <a:ext cx="4277100" cy="3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2000"/>
              <a:buChar char="●"/>
            </a:pPr>
            <a:r>
              <a:rPr b="1" lang="zh-TW" sz="2000">
                <a:solidFill>
                  <a:schemeClr val="hlink"/>
                </a:solidFill>
              </a:rPr>
              <a:t>Encoder</a:t>
            </a:r>
            <a:r>
              <a:rPr lang="zh-TW" sz="2000">
                <a:solidFill>
                  <a:schemeClr val="hlink"/>
                </a:solidFill>
              </a:rPr>
              <a:t>:</a:t>
            </a:r>
            <a:endParaRPr sz="2000">
              <a:solidFill>
                <a:schemeClr val="hlink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Char char="○"/>
            </a:pPr>
            <a:r>
              <a:rPr lang="zh-TW" sz="2000">
                <a:solidFill>
                  <a:schemeClr val="hlink"/>
                </a:solidFill>
              </a:rPr>
              <a:t>負責將Phoneme sequence of paragraph轉換為隱藏表示，這是生成語音的基礎特徵。</a:t>
            </a:r>
            <a:endParaRPr sz="2000">
              <a:solidFill>
                <a:schemeClr val="hlink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Char char="●"/>
            </a:pPr>
            <a:r>
              <a:rPr b="1" lang="zh-TW" sz="2000">
                <a:solidFill>
                  <a:schemeClr val="hlink"/>
                </a:solidFill>
              </a:rPr>
              <a:t>Decoder</a:t>
            </a:r>
            <a:r>
              <a:rPr lang="zh-TW" sz="2000">
                <a:solidFill>
                  <a:schemeClr val="hlink"/>
                </a:solidFill>
              </a:rPr>
              <a:t>:</a:t>
            </a:r>
            <a:endParaRPr sz="2000">
              <a:solidFill>
                <a:schemeClr val="hlink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Char char="○"/>
            </a:pPr>
            <a:r>
              <a:rPr lang="zh-TW" sz="2000">
                <a:solidFill>
                  <a:schemeClr val="hlink"/>
                </a:solidFill>
              </a:rPr>
              <a:t>透過 GMM-based attention 機制，從隱藏表示生成段落的 Mel 頻譜圖</a:t>
            </a:r>
            <a:endParaRPr sz="20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39"/>
          <p:cNvSpPr txBox="1"/>
          <p:nvPr>
            <p:ph idx="8" type="title"/>
          </p:nvPr>
        </p:nvSpPr>
        <p:spPr>
          <a:xfrm>
            <a:off x="1738650" y="148850"/>
            <a:ext cx="566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300"/>
              <a:t>系統架構圖</a:t>
            </a:r>
            <a:endParaRPr b="1" sz="3300"/>
          </a:p>
        </p:txBody>
      </p:sp>
      <p:sp>
        <p:nvSpPr>
          <p:cNvPr id="1191" name="Google Shape;1191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‹#›</a:t>
            </a:fld>
            <a:endParaRPr sz="13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192" name="Google Shape;119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1625" y="721550"/>
            <a:ext cx="6300739" cy="411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F01"/>
        </a:solidFill>
      </p:bgPr>
    </p:bg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40"/>
          <p:cNvSpPr txBox="1"/>
          <p:nvPr>
            <p:ph type="title"/>
          </p:nvPr>
        </p:nvSpPr>
        <p:spPr>
          <a:xfrm>
            <a:off x="4137275" y="2255275"/>
            <a:ext cx="4260300" cy="109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500">
                <a:solidFill>
                  <a:srgbClr val="8E7CC3"/>
                </a:solidFill>
              </a:rPr>
              <a:t>語言</a:t>
            </a:r>
            <a:r>
              <a:rPr lang="zh-TW" sz="6500"/>
              <a:t>模型</a:t>
            </a:r>
            <a:endParaRPr sz="6500"/>
          </a:p>
        </p:txBody>
      </p:sp>
      <p:pic>
        <p:nvPicPr>
          <p:cNvPr id="1198" name="Google Shape;1198;p40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15757" r="15763" t="0"/>
          <a:stretch/>
        </p:blipFill>
        <p:spPr>
          <a:xfrm>
            <a:off x="930600" y="1238875"/>
            <a:ext cx="2477400" cy="3123600"/>
          </a:xfrm>
          <a:prstGeom prst="roundRect">
            <a:avLst>
              <a:gd fmla="val 16667" name="adj"/>
            </a:avLst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‹#›</a:t>
            </a:fld>
            <a:endParaRPr sz="13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204" name="Google Shape;1204;p41"/>
          <p:cNvSpPr txBox="1"/>
          <p:nvPr/>
        </p:nvSpPr>
        <p:spPr>
          <a:xfrm>
            <a:off x="1350450" y="93925"/>
            <a:ext cx="62496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32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GPT Fine-tuning</a:t>
            </a:r>
            <a:endParaRPr/>
          </a:p>
        </p:txBody>
      </p:sp>
      <p:pic>
        <p:nvPicPr>
          <p:cNvPr id="1205" name="Google Shape;120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488" y="3830575"/>
            <a:ext cx="8593025" cy="59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41"/>
          <p:cNvPicPr preferRelativeResize="0"/>
          <p:nvPr/>
        </p:nvPicPr>
        <p:blipFill rotWithShape="1">
          <a:blip r:embed="rId4">
            <a:alphaModFix/>
          </a:blip>
          <a:srcRect b="50416" l="0" r="0" t="0"/>
          <a:stretch/>
        </p:blipFill>
        <p:spPr>
          <a:xfrm>
            <a:off x="693300" y="1065575"/>
            <a:ext cx="2763451" cy="2550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7" name="Google Shape;1207;p41"/>
          <p:cNvCxnSpPr>
            <a:stCxn id="1205" idx="0"/>
          </p:cNvCxnSpPr>
          <p:nvPr/>
        </p:nvCxnSpPr>
        <p:spPr>
          <a:xfrm rot="10800000">
            <a:off x="2771400" y="2720575"/>
            <a:ext cx="1800600" cy="1110000"/>
          </a:xfrm>
          <a:prstGeom prst="straightConnector1">
            <a:avLst/>
          </a:prstGeom>
          <a:noFill/>
          <a:ln cap="flat" cmpd="sng" w="9525">
            <a:solidFill>
              <a:srgbClr val="DC353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8" name="Google Shape;1208;p41"/>
          <p:cNvSpPr txBox="1"/>
          <p:nvPr/>
        </p:nvSpPr>
        <p:spPr>
          <a:xfrm>
            <a:off x="4529850" y="1545575"/>
            <a:ext cx="3070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2800"/>
              <a:buChar char="●"/>
            </a:pPr>
            <a:r>
              <a:rPr b="1" lang="zh-TW" sz="2000">
                <a:solidFill>
                  <a:schemeClr val="hlink"/>
                </a:solidFill>
              </a:rPr>
              <a:t>準備數據集</a:t>
            </a:r>
            <a:endParaRPr b="1" sz="2000">
              <a:solidFill>
                <a:schemeClr val="hlink"/>
              </a:solidFill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Char char="●"/>
            </a:pPr>
            <a:r>
              <a:rPr b="1" lang="zh-TW" sz="2000">
                <a:solidFill>
                  <a:schemeClr val="hlink"/>
                </a:solidFill>
              </a:rPr>
              <a:t>設定模型與微調參數</a:t>
            </a:r>
            <a:endParaRPr b="1" sz="2800">
              <a:solidFill>
                <a:schemeClr val="hlink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42"/>
          <p:cNvSpPr txBox="1"/>
          <p:nvPr>
            <p:ph idx="8" type="title"/>
          </p:nvPr>
        </p:nvSpPr>
        <p:spPr>
          <a:xfrm>
            <a:off x="2664600" y="144625"/>
            <a:ext cx="38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TW" sz="3320"/>
              <a:t>GPT</a:t>
            </a:r>
            <a:r>
              <a:rPr lang="zh-TW" sz="3320"/>
              <a:t> model</a:t>
            </a:r>
            <a:endParaRPr b="1" sz="3320"/>
          </a:p>
        </p:txBody>
      </p:sp>
      <p:sp>
        <p:nvSpPr>
          <p:cNvPr id="1214" name="Google Shape;1214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‹#›</a:t>
            </a:fld>
            <a:endParaRPr sz="13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215" name="Google Shape;1215;p42"/>
          <p:cNvPicPr preferRelativeResize="0"/>
          <p:nvPr/>
        </p:nvPicPr>
        <p:blipFill rotWithShape="1">
          <a:blip r:embed="rId3">
            <a:alphaModFix/>
          </a:blip>
          <a:srcRect b="0" l="0" r="4561" t="0"/>
          <a:stretch/>
        </p:blipFill>
        <p:spPr>
          <a:xfrm>
            <a:off x="1626725" y="717325"/>
            <a:ext cx="5890550" cy="213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42"/>
          <p:cNvPicPr preferRelativeResize="0"/>
          <p:nvPr/>
        </p:nvPicPr>
        <p:blipFill rotWithShape="1">
          <a:blip r:embed="rId4">
            <a:alphaModFix/>
          </a:blip>
          <a:srcRect b="0" l="0" r="0" t="10144"/>
          <a:stretch/>
        </p:blipFill>
        <p:spPr>
          <a:xfrm>
            <a:off x="1626725" y="2853650"/>
            <a:ext cx="5890550" cy="198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43"/>
          <p:cNvSpPr txBox="1"/>
          <p:nvPr/>
        </p:nvSpPr>
        <p:spPr>
          <a:xfrm>
            <a:off x="2507838" y="176825"/>
            <a:ext cx="4128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300"/>
              <a:t>AI Hallucinations</a:t>
            </a:r>
            <a:endParaRPr b="1" sz="3300"/>
          </a:p>
        </p:txBody>
      </p:sp>
      <p:sp>
        <p:nvSpPr>
          <p:cNvPr id="1222" name="Google Shape;1222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‹#›</a:t>
            </a:fld>
            <a:endParaRPr sz="13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223" name="Google Shape;122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950" y="1033400"/>
            <a:ext cx="8634098" cy="3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F01"/>
        </a:solidFill>
      </p:bgPr>
    </p:bg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44"/>
          <p:cNvSpPr txBox="1"/>
          <p:nvPr>
            <p:ph type="title"/>
          </p:nvPr>
        </p:nvSpPr>
        <p:spPr>
          <a:xfrm>
            <a:off x="4170650" y="2255275"/>
            <a:ext cx="4260300" cy="109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500">
                <a:solidFill>
                  <a:srgbClr val="0000FF"/>
                </a:solidFill>
              </a:rPr>
              <a:t>語</a:t>
            </a:r>
            <a:r>
              <a:rPr lang="zh-TW" sz="6500">
                <a:solidFill>
                  <a:srgbClr val="0000FF"/>
                </a:solidFill>
              </a:rPr>
              <a:t>音</a:t>
            </a:r>
            <a:r>
              <a:rPr lang="zh-TW" sz="6500"/>
              <a:t>模型</a:t>
            </a:r>
            <a:endParaRPr sz="6500"/>
          </a:p>
        </p:txBody>
      </p:sp>
      <p:pic>
        <p:nvPicPr>
          <p:cNvPr id="1229" name="Google Shape;1229;p44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24866" r="24866" t="0"/>
          <a:stretch/>
        </p:blipFill>
        <p:spPr>
          <a:xfrm>
            <a:off x="930600" y="1238875"/>
            <a:ext cx="2477400" cy="3123600"/>
          </a:xfrm>
          <a:prstGeom prst="roundRect">
            <a:avLst>
              <a:gd fmla="val 16667" name="adj"/>
            </a:avLst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4" name="Google Shape;123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413" y="1063750"/>
            <a:ext cx="6219825" cy="13811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35" name="Google Shape;1235;p45"/>
          <p:cNvSpPr txBox="1"/>
          <p:nvPr/>
        </p:nvSpPr>
        <p:spPr>
          <a:xfrm>
            <a:off x="1769600" y="2795500"/>
            <a:ext cx="3058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0000"/>
                </a:solidFill>
                <a:latin typeface="Assistant"/>
                <a:ea typeface="Assistant"/>
                <a:cs typeface="Assistant"/>
                <a:sym typeface="Assistant"/>
              </a:rPr>
              <a:t>生成式預訓練Transform</a:t>
            </a:r>
            <a:endParaRPr sz="2000">
              <a:solidFill>
                <a:srgbClr val="FF0000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0000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FF0000"/>
                </a:solidFill>
                <a:latin typeface="Assistant"/>
                <a:ea typeface="Assistant"/>
                <a:cs typeface="Assistant"/>
                <a:sym typeface="Assistant"/>
              </a:rPr>
              <a:t>                 </a:t>
            </a:r>
            <a:r>
              <a:rPr b="1" i="1" lang="zh-TW" sz="3000">
                <a:solidFill>
                  <a:srgbClr val="FF0000"/>
                </a:solidFill>
                <a:latin typeface="Assistant"/>
                <a:ea typeface="Assistant"/>
                <a:cs typeface="Assistant"/>
                <a:sym typeface="Assistant"/>
              </a:rPr>
              <a:t>GPT</a:t>
            </a:r>
            <a:endParaRPr b="1" i="1" sz="3000">
              <a:solidFill>
                <a:srgbClr val="FF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236" name="Google Shape;1236;p45"/>
          <p:cNvSpPr txBox="1"/>
          <p:nvPr/>
        </p:nvSpPr>
        <p:spPr>
          <a:xfrm>
            <a:off x="5621500" y="2795500"/>
            <a:ext cx="1752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9900"/>
                </a:solidFill>
                <a:latin typeface="Assistant"/>
                <a:ea typeface="Assistant"/>
                <a:cs typeface="Assistant"/>
                <a:sym typeface="Assistant"/>
              </a:rPr>
              <a:t>語音轉換技術</a:t>
            </a:r>
            <a:endParaRPr sz="2000">
              <a:solidFill>
                <a:srgbClr val="FF9900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9900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9900"/>
                </a:solidFill>
                <a:latin typeface="Assistant"/>
                <a:ea typeface="Assistant"/>
                <a:cs typeface="Assistant"/>
                <a:sym typeface="Assistant"/>
              </a:rPr>
              <a:t>   </a:t>
            </a:r>
            <a:r>
              <a:rPr b="1" i="1" lang="zh-TW" sz="3000">
                <a:solidFill>
                  <a:srgbClr val="FF9900"/>
                </a:solidFill>
                <a:latin typeface="Assistant"/>
                <a:ea typeface="Assistant"/>
                <a:cs typeface="Assistant"/>
                <a:sym typeface="Assistant"/>
              </a:rPr>
              <a:t>SoVITS</a:t>
            </a:r>
            <a:endParaRPr b="1" i="1" sz="3000">
              <a:solidFill>
                <a:srgbClr val="FF99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237" name="Google Shape;1237;p45"/>
          <p:cNvSpPr txBox="1"/>
          <p:nvPr>
            <p:ph idx="4294967295" type="title"/>
          </p:nvPr>
        </p:nvSpPr>
        <p:spPr>
          <a:xfrm>
            <a:off x="2450713" y="13419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zh-TW" sz="3300"/>
              <a:t>GPT-SoVITS</a:t>
            </a:r>
            <a:endParaRPr sz="3300"/>
          </a:p>
        </p:txBody>
      </p:sp>
      <p:sp>
        <p:nvSpPr>
          <p:cNvPr id="1238" name="Google Shape;1238;p45"/>
          <p:cNvSpPr txBox="1"/>
          <p:nvPr/>
        </p:nvSpPr>
        <p:spPr>
          <a:xfrm>
            <a:off x="1383238" y="2781800"/>
            <a:ext cx="6262200" cy="1372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239" name="Google Shape;1239;p45"/>
          <p:cNvSpPr txBox="1"/>
          <p:nvPr/>
        </p:nvSpPr>
        <p:spPr>
          <a:xfrm>
            <a:off x="1349850" y="149925"/>
            <a:ext cx="6444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語音合成技術--  GPT-SoVITS</a:t>
            </a:r>
            <a:endParaRPr b="1" sz="33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240" name="Google Shape;1240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‹#›</a:t>
            </a:fld>
            <a:endParaRPr sz="13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8"/>
          <p:cNvSpPr txBox="1"/>
          <p:nvPr>
            <p:ph idx="1" type="subTitle"/>
          </p:nvPr>
        </p:nvSpPr>
        <p:spPr>
          <a:xfrm>
            <a:off x="1270209" y="2562500"/>
            <a:ext cx="3060900" cy="47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/>
              <a:t>文獻</a:t>
            </a:r>
            <a:endParaRPr sz="2000"/>
          </a:p>
        </p:txBody>
      </p:sp>
      <p:sp>
        <p:nvSpPr>
          <p:cNvPr id="663" name="Google Shape;663;p28"/>
          <p:cNvSpPr txBox="1"/>
          <p:nvPr>
            <p:ph idx="2" type="subTitle"/>
          </p:nvPr>
        </p:nvSpPr>
        <p:spPr>
          <a:xfrm>
            <a:off x="1270209" y="3235350"/>
            <a:ext cx="3060900" cy="47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/>
              <a:t>系統架構圖</a:t>
            </a:r>
            <a:endParaRPr sz="2000"/>
          </a:p>
        </p:txBody>
      </p:sp>
      <p:sp>
        <p:nvSpPr>
          <p:cNvPr id="664" name="Google Shape;664;p28"/>
          <p:cNvSpPr txBox="1"/>
          <p:nvPr>
            <p:ph idx="3" type="subTitle"/>
          </p:nvPr>
        </p:nvSpPr>
        <p:spPr>
          <a:xfrm>
            <a:off x="1270209" y="3908200"/>
            <a:ext cx="3060900" cy="47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/>
              <a:t>語言模型</a:t>
            </a:r>
            <a:endParaRPr sz="2000"/>
          </a:p>
        </p:txBody>
      </p:sp>
      <p:sp>
        <p:nvSpPr>
          <p:cNvPr id="665" name="Google Shape;665;p28"/>
          <p:cNvSpPr txBox="1"/>
          <p:nvPr>
            <p:ph type="title"/>
          </p:nvPr>
        </p:nvSpPr>
        <p:spPr>
          <a:xfrm>
            <a:off x="720000" y="1456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300"/>
              <a:t>大綱</a:t>
            </a:r>
            <a:endParaRPr sz="3300"/>
          </a:p>
        </p:txBody>
      </p:sp>
      <p:sp>
        <p:nvSpPr>
          <p:cNvPr id="666" name="Google Shape;666;p28"/>
          <p:cNvSpPr txBox="1"/>
          <p:nvPr>
            <p:ph idx="5" type="subTitle"/>
          </p:nvPr>
        </p:nvSpPr>
        <p:spPr>
          <a:xfrm>
            <a:off x="1270209" y="1216800"/>
            <a:ext cx="3060900" cy="47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/>
              <a:t>動機</a:t>
            </a:r>
            <a:endParaRPr sz="2000"/>
          </a:p>
        </p:txBody>
      </p:sp>
      <p:sp>
        <p:nvSpPr>
          <p:cNvPr id="667" name="Google Shape;667;p28"/>
          <p:cNvSpPr txBox="1"/>
          <p:nvPr>
            <p:ph idx="6" type="subTitle"/>
          </p:nvPr>
        </p:nvSpPr>
        <p:spPr>
          <a:xfrm>
            <a:off x="5370012" y="1889650"/>
            <a:ext cx="3060900" cy="47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/>
              <a:t>研究成果</a:t>
            </a:r>
            <a:endParaRPr sz="2000"/>
          </a:p>
        </p:txBody>
      </p:sp>
      <p:sp>
        <p:nvSpPr>
          <p:cNvPr id="668" name="Google Shape;668;p28"/>
          <p:cNvSpPr txBox="1"/>
          <p:nvPr>
            <p:ph idx="7" type="subTitle"/>
          </p:nvPr>
        </p:nvSpPr>
        <p:spPr>
          <a:xfrm>
            <a:off x="5369987" y="2562500"/>
            <a:ext cx="3060900" cy="47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/>
              <a:t>未來工作</a:t>
            </a:r>
            <a:endParaRPr sz="2000"/>
          </a:p>
        </p:txBody>
      </p:sp>
      <p:sp>
        <p:nvSpPr>
          <p:cNvPr id="669" name="Google Shape;669;p28"/>
          <p:cNvSpPr txBox="1"/>
          <p:nvPr>
            <p:ph idx="8" type="subTitle"/>
          </p:nvPr>
        </p:nvSpPr>
        <p:spPr>
          <a:xfrm>
            <a:off x="5370012" y="3235350"/>
            <a:ext cx="3060900" cy="47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/>
              <a:t>結論</a:t>
            </a:r>
            <a:endParaRPr sz="2000"/>
          </a:p>
        </p:txBody>
      </p:sp>
      <p:sp>
        <p:nvSpPr>
          <p:cNvPr id="670" name="Google Shape;670;p28"/>
          <p:cNvSpPr txBox="1"/>
          <p:nvPr>
            <p:ph idx="9" type="subTitle"/>
          </p:nvPr>
        </p:nvSpPr>
        <p:spPr>
          <a:xfrm>
            <a:off x="5369987" y="3908200"/>
            <a:ext cx="3060900" cy="47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/>
              <a:t>參考文獻</a:t>
            </a:r>
            <a:endParaRPr sz="2000"/>
          </a:p>
        </p:txBody>
      </p:sp>
      <p:sp>
        <p:nvSpPr>
          <p:cNvPr id="671" name="Google Shape;671;p28"/>
          <p:cNvSpPr txBox="1"/>
          <p:nvPr>
            <p:ph idx="13" type="subTitle"/>
          </p:nvPr>
        </p:nvSpPr>
        <p:spPr>
          <a:xfrm>
            <a:off x="5370012" y="1216800"/>
            <a:ext cx="3060900" cy="47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/>
              <a:t>語音模型</a:t>
            </a:r>
            <a:endParaRPr sz="2000"/>
          </a:p>
        </p:txBody>
      </p:sp>
      <p:sp>
        <p:nvSpPr>
          <p:cNvPr id="672" name="Google Shape;672;p28"/>
          <p:cNvSpPr/>
          <p:nvPr/>
        </p:nvSpPr>
        <p:spPr>
          <a:xfrm>
            <a:off x="719987" y="1216800"/>
            <a:ext cx="474000" cy="474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</a:t>
            </a:r>
            <a:endParaRPr b="1" sz="20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73" name="Google Shape;673;p28"/>
          <p:cNvSpPr/>
          <p:nvPr/>
        </p:nvSpPr>
        <p:spPr>
          <a:xfrm>
            <a:off x="719987" y="1889652"/>
            <a:ext cx="474000" cy="474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</a:t>
            </a:r>
            <a:endParaRPr b="1" sz="20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74" name="Google Shape;674;p28"/>
          <p:cNvSpPr/>
          <p:nvPr/>
        </p:nvSpPr>
        <p:spPr>
          <a:xfrm>
            <a:off x="719987" y="2562504"/>
            <a:ext cx="474000" cy="4740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</a:t>
            </a:r>
            <a:endParaRPr b="1" sz="20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75" name="Google Shape;675;p28"/>
          <p:cNvSpPr/>
          <p:nvPr/>
        </p:nvSpPr>
        <p:spPr>
          <a:xfrm>
            <a:off x="719987" y="3235356"/>
            <a:ext cx="474000" cy="474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4</a:t>
            </a:r>
            <a:endParaRPr b="1" sz="20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76" name="Google Shape;676;p28"/>
          <p:cNvSpPr/>
          <p:nvPr/>
        </p:nvSpPr>
        <p:spPr>
          <a:xfrm>
            <a:off x="719987" y="3908208"/>
            <a:ext cx="474000" cy="474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5</a:t>
            </a:r>
            <a:endParaRPr b="1" sz="20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77" name="Google Shape;677;p28"/>
          <p:cNvSpPr/>
          <p:nvPr/>
        </p:nvSpPr>
        <p:spPr>
          <a:xfrm>
            <a:off x="4819787" y="1216800"/>
            <a:ext cx="474000" cy="474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6</a:t>
            </a:r>
            <a:endParaRPr b="1" sz="20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78" name="Google Shape;678;p28"/>
          <p:cNvSpPr/>
          <p:nvPr/>
        </p:nvSpPr>
        <p:spPr>
          <a:xfrm>
            <a:off x="4819787" y="1889652"/>
            <a:ext cx="474000" cy="4740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7</a:t>
            </a:r>
            <a:endParaRPr b="1" sz="20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79" name="Google Shape;679;p28"/>
          <p:cNvSpPr/>
          <p:nvPr/>
        </p:nvSpPr>
        <p:spPr>
          <a:xfrm>
            <a:off x="4819787" y="2562504"/>
            <a:ext cx="474000" cy="474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8</a:t>
            </a:r>
            <a:endParaRPr b="1" sz="20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80" name="Google Shape;680;p28"/>
          <p:cNvSpPr/>
          <p:nvPr/>
        </p:nvSpPr>
        <p:spPr>
          <a:xfrm>
            <a:off x="4819787" y="3235356"/>
            <a:ext cx="474000" cy="474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9</a:t>
            </a:r>
            <a:endParaRPr b="1" sz="20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81" name="Google Shape;681;p28"/>
          <p:cNvSpPr/>
          <p:nvPr/>
        </p:nvSpPr>
        <p:spPr>
          <a:xfrm>
            <a:off x="4819787" y="3908208"/>
            <a:ext cx="474000" cy="474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10</a:t>
            </a:r>
            <a:endParaRPr b="1"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82" name="Google Shape;682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‹#›</a:t>
            </a:fld>
            <a:endParaRPr sz="13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83" name="Google Shape;683;p28"/>
          <p:cNvSpPr txBox="1"/>
          <p:nvPr>
            <p:ph idx="1" type="subTitle"/>
          </p:nvPr>
        </p:nvSpPr>
        <p:spPr>
          <a:xfrm>
            <a:off x="1270209" y="1889650"/>
            <a:ext cx="3060900" cy="47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/>
              <a:t>既有系統服務探討</a:t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46"/>
          <p:cNvSpPr txBox="1"/>
          <p:nvPr/>
        </p:nvSpPr>
        <p:spPr>
          <a:xfrm>
            <a:off x="615150" y="1171050"/>
            <a:ext cx="79137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能根據參考音訊的情感、音色、語速來調整合成音訊的相應特性</a:t>
            </a:r>
            <a:endParaRPr b="1" sz="2000">
              <a:solidFill>
                <a:schemeClr val="hlink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hlink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可以透過少量語音微調進行訓練</a:t>
            </a:r>
            <a:endParaRPr b="1" sz="2000">
              <a:solidFill>
                <a:schemeClr val="hlink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hlink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b="1" lang="zh-TW" sz="2000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 支援跨語種生成，就算參考音訊（訓練集）和推理文字的語種不同</a:t>
            </a:r>
            <a:endParaRPr b="1" sz="2000">
              <a:solidFill>
                <a:schemeClr val="hlink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46" name="Google Shape;1246;p46"/>
          <p:cNvSpPr txBox="1"/>
          <p:nvPr/>
        </p:nvSpPr>
        <p:spPr>
          <a:xfrm>
            <a:off x="3000900" y="154525"/>
            <a:ext cx="3502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GPT-SoVITS優勢</a:t>
            </a:r>
            <a:endParaRPr b="1" sz="33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247" name="Google Shape;1247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‹#›</a:t>
            </a:fld>
            <a:endParaRPr sz="13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47"/>
          <p:cNvSpPr txBox="1"/>
          <p:nvPr/>
        </p:nvSpPr>
        <p:spPr>
          <a:xfrm>
            <a:off x="1888275" y="800325"/>
            <a:ext cx="45306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Step 1.		             </a:t>
            </a:r>
            <a:endParaRPr b="1" sz="24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Step 2.		</a:t>
            </a:r>
            <a:endParaRPr b="1" sz="24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	</a:t>
            </a:r>
            <a:endParaRPr b="1" sz="24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Step 3.		</a:t>
            </a:r>
            <a:endParaRPr b="1" sz="24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Step 4.		</a:t>
            </a:r>
            <a:endParaRPr b="1" sz="24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253" name="Google Shape;1253;p47"/>
          <p:cNvSpPr txBox="1"/>
          <p:nvPr/>
        </p:nvSpPr>
        <p:spPr>
          <a:xfrm>
            <a:off x="3677950" y="169125"/>
            <a:ext cx="1926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9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GSV  訓練</a:t>
            </a:r>
            <a:endParaRPr b="1" sz="29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1254" name="Google Shape;1254;p47"/>
          <p:cNvCxnSpPr/>
          <p:nvPr/>
        </p:nvCxnSpPr>
        <p:spPr>
          <a:xfrm rot="10800000">
            <a:off x="1381100" y="1108550"/>
            <a:ext cx="434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5" name="Google Shape;1255;p47"/>
          <p:cNvCxnSpPr/>
          <p:nvPr/>
        </p:nvCxnSpPr>
        <p:spPr>
          <a:xfrm rot="10800000">
            <a:off x="1381100" y="1848100"/>
            <a:ext cx="434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6" name="Google Shape;1256;p47"/>
          <p:cNvCxnSpPr/>
          <p:nvPr/>
        </p:nvCxnSpPr>
        <p:spPr>
          <a:xfrm rot="10800000">
            <a:off x="1381025" y="1108625"/>
            <a:ext cx="11700" cy="751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7" name="Google Shape;1257;p47"/>
          <p:cNvCxnSpPr/>
          <p:nvPr/>
        </p:nvCxnSpPr>
        <p:spPr>
          <a:xfrm rot="10800000">
            <a:off x="1381138" y="3633050"/>
            <a:ext cx="434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8" name="Google Shape;1258;p47"/>
          <p:cNvCxnSpPr/>
          <p:nvPr/>
        </p:nvCxnSpPr>
        <p:spPr>
          <a:xfrm rot="10800000">
            <a:off x="1381138" y="4372600"/>
            <a:ext cx="434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9" name="Google Shape;1259;p47"/>
          <p:cNvCxnSpPr/>
          <p:nvPr/>
        </p:nvCxnSpPr>
        <p:spPr>
          <a:xfrm rot="10800000">
            <a:off x="1381063" y="3633125"/>
            <a:ext cx="11700" cy="751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0" name="Google Shape;1260;p47"/>
          <p:cNvSpPr txBox="1"/>
          <p:nvPr/>
        </p:nvSpPr>
        <p:spPr>
          <a:xfrm>
            <a:off x="3749950" y="1161125"/>
            <a:ext cx="185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6AA84F"/>
                </a:solidFill>
                <a:latin typeface="Assistant"/>
                <a:ea typeface="Assistant"/>
                <a:cs typeface="Assistant"/>
                <a:sym typeface="Assistant"/>
              </a:rPr>
              <a:t>數據處理</a:t>
            </a:r>
            <a:endParaRPr b="1" sz="3000">
              <a:solidFill>
                <a:srgbClr val="6AA84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261" name="Google Shape;1261;p47"/>
          <p:cNvSpPr txBox="1"/>
          <p:nvPr/>
        </p:nvSpPr>
        <p:spPr>
          <a:xfrm>
            <a:off x="3749950" y="3685625"/>
            <a:ext cx="2582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FF0000"/>
                </a:solidFill>
                <a:latin typeface="Assistant"/>
                <a:ea typeface="Assistant"/>
                <a:cs typeface="Assistant"/>
                <a:sym typeface="Assistant"/>
              </a:rPr>
              <a:t>訓練及推理</a:t>
            </a:r>
            <a:endParaRPr b="1" sz="3000">
              <a:solidFill>
                <a:srgbClr val="FF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262" name="Google Shape;1262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‹#›</a:t>
            </a:fld>
            <a:endParaRPr sz="13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48"/>
          <p:cNvSpPr txBox="1"/>
          <p:nvPr/>
        </p:nvSpPr>
        <p:spPr>
          <a:xfrm>
            <a:off x="843250" y="800325"/>
            <a:ext cx="75954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Step 1.		數據集準備          </a:t>
            </a:r>
            <a:r>
              <a:rPr b="1" lang="zh-TW" sz="2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-----	至少1分鐘以上的音檔</a:t>
            </a:r>
            <a:r>
              <a:rPr b="1" lang="zh-TW" sz="24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   </a:t>
            </a:r>
            <a:endParaRPr b="1" sz="24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Step 2.		數據集處理</a:t>
            </a:r>
            <a:br>
              <a:rPr b="1" lang="zh-TW" sz="24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</a:br>
            <a:r>
              <a:rPr b="1" lang="zh-TW" sz="24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			</a:t>
            </a:r>
            <a:r>
              <a:rPr b="1" lang="zh-TW" sz="2400">
                <a:solidFill>
                  <a:srgbClr val="674EA7"/>
                </a:solidFill>
                <a:latin typeface="Assistant"/>
                <a:ea typeface="Assistant"/>
                <a:cs typeface="Assistant"/>
                <a:sym typeface="Assistant"/>
              </a:rPr>
              <a:t>2-1.   切割音頻    	</a:t>
            </a:r>
            <a:endParaRPr b="1" sz="2400">
              <a:solidFill>
                <a:srgbClr val="674EA7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674EA7"/>
                </a:solidFill>
                <a:latin typeface="Assistant"/>
                <a:ea typeface="Assistant"/>
                <a:cs typeface="Assistant"/>
                <a:sym typeface="Assistant"/>
              </a:rPr>
              <a:t>2-2.   打標</a:t>
            </a:r>
            <a:endParaRPr b="1" sz="2400">
              <a:solidFill>
                <a:srgbClr val="674EA7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674EA7"/>
                </a:solidFill>
                <a:latin typeface="Assistant"/>
                <a:ea typeface="Assistant"/>
                <a:cs typeface="Assistant"/>
                <a:sym typeface="Assistant"/>
              </a:rPr>
              <a:t>2-3.   校對標注</a:t>
            </a:r>
            <a:endParaRPr b="1" sz="2400">
              <a:solidFill>
                <a:srgbClr val="674EA7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Step 3.		</a:t>
            </a:r>
            <a:endParaRPr b="1" sz="24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Step 4.		</a:t>
            </a:r>
            <a:endParaRPr b="1" sz="24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268" name="Google Shape;1268;p48"/>
          <p:cNvSpPr txBox="1"/>
          <p:nvPr/>
        </p:nvSpPr>
        <p:spPr>
          <a:xfrm>
            <a:off x="3677950" y="169125"/>
            <a:ext cx="1926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9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GSV  訓練</a:t>
            </a:r>
            <a:endParaRPr b="1" sz="29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269" name="Google Shape;1269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‹#›</a:t>
            </a:fld>
            <a:endParaRPr sz="13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4" name="Google Shape;127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400" y="1366225"/>
            <a:ext cx="6791325" cy="12096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75" name="Google Shape;1275;p49"/>
          <p:cNvSpPr/>
          <p:nvPr/>
        </p:nvSpPr>
        <p:spPr>
          <a:xfrm>
            <a:off x="754375" y="2401050"/>
            <a:ext cx="311400" cy="7041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DC3539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276" name="Google Shape;1276;p49"/>
          <p:cNvSpPr txBox="1"/>
          <p:nvPr/>
        </p:nvSpPr>
        <p:spPr>
          <a:xfrm>
            <a:off x="434100" y="3866800"/>
            <a:ext cx="865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1.盡可能提供無背景噪音的聲音                                      2. 1~10分鐘的聲音素材</a:t>
            </a:r>
            <a:endParaRPr b="1" sz="20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277" name="Google Shape;1277;p49"/>
          <p:cNvPicPr preferRelativeResize="0"/>
          <p:nvPr/>
        </p:nvPicPr>
        <p:blipFill rotWithShape="1">
          <a:blip r:embed="rId4">
            <a:alphaModFix/>
          </a:blip>
          <a:srcRect b="0" l="0" r="45802" t="0"/>
          <a:stretch/>
        </p:blipFill>
        <p:spPr>
          <a:xfrm>
            <a:off x="1227400" y="2970225"/>
            <a:ext cx="6791325" cy="572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78" name="Google Shape;1278;p49"/>
          <p:cNvSpPr txBox="1"/>
          <p:nvPr/>
        </p:nvSpPr>
        <p:spPr>
          <a:xfrm>
            <a:off x="2665350" y="180875"/>
            <a:ext cx="4192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9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GSV  訓練  -  數據集準備</a:t>
            </a:r>
            <a:endParaRPr b="1" sz="29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279" name="Google Shape;1279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‹#›</a:t>
            </a:fld>
            <a:endParaRPr sz="13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4" name="Google Shape;128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700" y="3554500"/>
            <a:ext cx="6781800" cy="6572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85" name="Google Shape;1285;p50"/>
          <p:cNvPicPr preferRelativeResize="0"/>
          <p:nvPr/>
        </p:nvPicPr>
        <p:blipFill rotWithShape="1">
          <a:blip r:embed="rId4">
            <a:alphaModFix/>
          </a:blip>
          <a:srcRect b="40051" l="46746" r="0" t="15820"/>
          <a:stretch/>
        </p:blipFill>
        <p:spPr>
          <a:xfrm>
            <a:off x="2075288" y="950275"/>
            <a:ext cx="4579974" cy="222577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286" name="Google Shape;1286;p50"/>
          <p:cNvSpPr txBox="1"/>
          <p:nvPr/>
        </p:nvSpPr>
        <p:spPr>
          <a:xfrm>
            <a:off x="1827125" y="157400"/>
            <a:ext cx="59595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9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GSV  訓練  -  數據集處理  </a:t>
            </a:r>
            <a:r>
              <a:rPr b="1" lang="zh-TW" sz="2900">
                <a:solidFill>
                  <a:srgbClr val="9900FF"/>
                </a:solidFill>
                <a:latin typeface="Assistant"/>
                <a:ea typeface="Assistant"/>
                <a:cs typeface="Assistant"/>
                <a:sym typeface="Assistant"/>
              </a:rPr>
              <a:t>音頻切割</a:t>
            </a:r>
            <a:endParaRPr b="1" sz="2900">
              <a:solidFill>
                <a:srgbClr val="9900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287" name="Google Shape;1287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‹#›</a:t>
            </a:fld>
            <a:endParaRPr sz="13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51"/>
          <p:cNvSpPr txBox="1"/>
          <p:nvPr/>
        </p:nvSpPr>
        <p:spPr>
          <a:xfrm>
            <a:off x="1827125" y="157400"/>
            <a:ext cx="59595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9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GSV  訓練  -  數據集處理  </a:t>
            </a:r>
            <a:r>
              <a:rPr b="1" lang="zh-TW" sz="2900">
                <a:solidFill>
                  <a:srgbClr val="9900FF"/>
                </a:solidFill>
                <a:latin typeface="Assistant"/>
                <a:ea typeface="Assistant"/>
                <a:cs typeface="Assistant"/>
                <a:sym typeface="Assistant"/>
              </a:rPr>
              <a:t>標注、校對</a:t>
            </a:r>
            <a:endParaRPr b="1" sz="2900">
              <a:solidFill>
                <a:srgbClr val="9900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293" name="Google Shape;129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213" y="887975"/>
            <a:ext cx="8135577" cy="3725176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Google Shape;1294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‹#›</a:t>
            </a:fld>
            <a:endParaRPr sz="13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52"/>
          <p:cNvSpPr txBox="1"/>
          <p:nvPr/>
        </p:nvSpPr>
        <p:spPr>
          <a:xfrm>
            <a:off x="1202475" y="800325"/>
            <a:ext cx="45306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Step 1.		數據集準備              </a:t>
            </a:r>
            <a:endParaRPr b="1" sz="24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Step 2.		數據集處理</a:t>
            </a:r>
            <a:br>
              <a:rPr b="1" lang="zh-TW" sz="24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</a:br>
            <a:r>
              <a:rPr b="1" lang="zh-TW" sz="24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		2-1.   切割音頻    	</a:t>
            </a:r>
            <a:endParaRPr b="1" sz="24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2-2.   打標</a:t>
            </a:r>
            <a:endParaRPr b="1" sz="24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2-3.   校對標注</a:t>
            </a:r>
            <a:endParaRPr b="1" sz="24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Step 3.		微調訓練</a:t>
            </a:r>
            <a:endParaRPr b="1" sz="24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Step 4.		推理</a:t>
            </a:r>
            <a:endParaRPr b="1" sz="24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300" name="Google Shape;1300;p52"/>
          <p:cNvSpPr txBox="1"/>
          <p:nvPr/>
        </p:nvSpPr>
        <p:spPr>
          <a:xfrm>
            <a:off x="3677950" y="169125"/>
            <a:ext cx="1926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9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GSV  訓練</a:t>
            </a:r>
            <a:endParaRPr b="1" sz="29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301" name="Google Shape;1301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‹#›</a:t>
            </a:fld>
            <a:endParaRPr sz="13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53"/>
          <p:cNvSpPr txBox="1"/>
          <p:nvPr/>
        </p:nvSpPr>
        <p:spPr>
          <a:xfrm>
            <a:off x="3071250" y="145650"/>
            <a:ext cx="30015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9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GSV  訓練  -  微調</a:t>
            </a:r>
            <a:endParaRPr b="1" sz="2900">
              <a:solidFill>
                <a:srgbClr val="9900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307" name="Google Shape;130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375" y="970750"/>
            <a:ext cx="6931024" cy="3510400"/>
          </a:xfrm>
          <a:prstGeom prst="rect">
            <a:avLst/>
          </a:prstGeom>
          <a:noFill/>
          <a:ln cap="flat" cmpd="sng" w="19050">
            <a:solidFill>
              <a:srgbClr val="1E242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08" name="Google Shape;1308;p53"/>
          <p:cNvSpPr/>
          <p:nvPr/>
        </p:nvSpPr>
        <p:spPr>
          <a:xfrm>
            <a:off x="1178625" y="2622500"/>
            <a:ext cx="6423600" cy="572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DC3539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309" name="Google Shape;1309;p53"/>
          <p:cNvSpPr/>
          <p:nvPr/>
        </p:nvSpPr>
        <p:spPr>
          <a:xfrm>
            <a:off x="1167088" y="3835900"/>
            <a:ext cx="6423600" cy="572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DC3539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310" name="Google Shape;1310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‹#›</a:t>
            </a:fld>
            <a:endParaRPr sz="13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5" name="Google Shape;1315;p54"/>
          <p:cNvPicPr preferRelativeResize="0"/>
          <p:nvPr/>
        </p:nvPicPr>
        <p:blipFill rotWithShape="1">
          <a:blip r:embed="rId3">
            <a:alphaModFix/>
          </a:blip>
          <a:srcRect b="0" l="0" r="72981" t="0"/>
          <a:stretch/>
        </p:blipFill>
        <p:spPr>
          <a:xfrm>
            <a:off x="1513213" y="1005800"/>
            <a:ext cx="1798899" cy="54292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16" name="Google Shape;1316;p54"/>
          <p:cNvPicPr preferRelativeResize="0"/>
          <p:nvPr/>
        </p:nvPicPr>
        <p:blipFill rotWithShape="1">
          <a:blip r:embed="rId4">
            <a:alphaModFix/>
          </a:blip>
          <a:srcRect b="5475" l="3764" r="16146" t="10933"/>
          <a:stretch/>
        </p:blipFill>
        <p:spPr>
          <a:xfrm>
            <a:off x="5364900" y="1022475"/>
            <a:ext cx="1960525" cy="50957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17" name="Google Shape;1317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4525" y="2295525"/>
            <a:ext cx="2581275" cy="1381125"/>
          </a:xfrm>
          <a:prstGeom prst="rect">
            <a:avLst/>
          </a:prstGeom>
          <a:noFill/>
          <a:ln cap="flat" cmpd="sng" w="28575">
            <a:solidFill>
              <a:srgbClr val="DC3539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318" name="Google Shape;1318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93475" y="2295525"/>
            <a:ext cx="2238375" cy="1933575"/>
          </a:xfrm>
          <a:prstGeom prst="rect">
            <a:avLst/>
          </a:prstGeom>
          <a:noFill/>
          <a:ln cap="flat" cmpd="sng" w="28575">
            <a:solidFill>
              <a:srgbClr val="DC3539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319" name="Google Shape;1319;p54"/>
          <p:cNvSpPr/>
          <p:nvPr/>
        </p:nvSpPr>
        <p:spPr>
          <a:xfrm>
            <a:off x="2251263" y="1727425"/>
            <a:ext cx="322800" cy="389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DC3539"/>
          </a:solidFill>
          <a:ln cap="flat" cmpd="sng" w="9525">
            <a:solidFill>
              <a:srgbClr val="DC35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320" name="Google Shape;1320;p54"/>
          <p:cNvSpPr/>
          <p:nvPr/>
        </p:nvSpPr>
        <p:spPr>
          <a:xfrm>
            <a:off x="6183750" y="1719088"/>
            <a:ext cx="322800" cy="389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DC3539"/>
          </a:solidFill>
          <a:ln cap="flat" cmpd="sng" w="9525">
            <a:solidFill>
              <a:srgbClr val="DC35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321" name="Google Shape;1321;p54"/>
          <p:cNvSpPr txBox="1"/>
          <p:nvPr/>
        </p:nvSpPr>
        <p:spPr>
          <a:xfrm>
            <a:off x="2574075" y="125450"/>
            <a:ext cx="4117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9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GSV  訓練  -  訓練完模型</a:t>
            </a:r>
            <a:endParaRPr b="1" sz="2900">
              <a:solidFill>
                <a:srgbClr val="9900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322" name="Google Shape;1322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‹#›</a:t>
            </a:fld>
            <a:endParaRPr sz="13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55"/>
          <p:cNvSpPr txBox="1"/>
          <p:nvPr/>
        </p:nvSpPr>
        <p:spPr>
          <a:xfrm>
            <a:off x="1239150" y="2003800"/>
            <a:ext cx="7539300" cy="9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epoch(輪數) :</a:t>
            </a:r>
            <a:r>
              <a:rPr lang="zh-TW" sz="2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endParaRPr sz="2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一個epoch代表訓練裡面中所有樣本都參與了一次學習</a:t>
            </a:r>
            <a:endParaRPr sz="2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328" name="Google Shape;1328;p55"/>
          <p:cNvSpPr txBox="1"/>
          <p:nvPr/>
        </p:nvSpPr>
        <p:spPr>
          <a:xfrm>
            <a:off x="1239150" y="814450"/>
            <a:ext cx="66657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step(步數):</a:t>
            </a:r>
            <a:endParaRPr b="1" sz="24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	</a:t>
            </a:r>
            <a:r>
              <a:rPr lang="zh-TW" sz="2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一個step表示了一步學習</a:t>
            </a:r>
            <a:endParaRPr sz="2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329" name="Google Shape;132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425" y="3350150"/>
            <a:ext cx="3867150" cy="88582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30" name="Google Shape;1330;p55"/>
          <p:cNvSpPr txBox="1"/>
          <p:nvPr>
            <p:ph idx="4294967295" type="title"/>
          </p:nvPr>
        </p:nvSpPr>
        <p:spPr>
          <a:xfrm>
            <a:off x="719988" y="1288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zh-TW" sz="2900"/>
              <a:t>術語解釋</a:t>
            </a:r>
            <a:endParaRPr sz="2900"/>
          </a:p>
        </p:txBody>
      </p:sp>
      <p:sp>
        <p:nvSpPr>
          <p:cNvPr id="1331" name="Google Shape;1331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‹#›</a:t>
            </a:fld>
            <a:endParaRPr sz="13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29"/>
          <p:cNvSpPr txBox="1"/>
          <p:nvPr>
            <p:ph type="title"/>
          </p:nvPr>
        </p:nvSpPr>
        <p:spPr>
          <a:xfrm>
            <a:off x="2640900" y="226600"/>
            <a:ext cx="3862200" cy="58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990"/>
              <a:buFont typeface="Arial"/>
              <a:buNone/>
            </a:pPr>
            <a:r>
              <a:rPr lang="zh-TW" sz="3300"/>
              <a:t>動機 - 背景理論</a:t>
            </a:r>
            <a:endParaRPr b="1" sz="3300"/>
          </a:p>
        </p:txBody>
      </p:sp>
      <p:sp>
        <p:nvSpPr>
          <p:cNvPr id="689" name="Google Shape;689;p29"/>
          <p:cNvSpPr txBox="1"/>
          <p:nvPr>
            <p:ph idx="1" type="subTitle"/>
          </p:nvPr>
        </p:nvSpPr>
        <p:spPr>
          <a:xfrm>
            <a:off x="686975" y="3040985"/>
            <a:ext cx="45057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zh-TW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Cohen, S., &amp; Syme, S. L. (1985). Issues in the study and application of social support. Social support and health, 3, 3-22.</a:t>
            </a:r>
            <a:endParaRPr sz="2100"/>
          </a:p>
        </p:txBody>
      </p:sp>
      <p:grpSp>
        <p:nvGrpSpPr>
          <p:cNvPr id="690" name="Google Shape;690;p29"/>
          <p:cNvGrpSpPr/>
          <p:nvPr/>
        </p:nvGrpSpPr>
        <p:grpSpPr>
          <a:xfrm>
            <a:off x="5285250" y="991828"/>
            <a:ext cx="3379497" cy="3619023"/>
            <a:chOff x="5285250" y="991828"/>
            <a:chExt cx="3379497" cy="3619023"/>
          </a:xfrm>
        </p:grpSpPr>
        <p:sp>
          <p:nvSpPr>
            <p:cNvPr id="691" name="Google Shape;691;p29"/>
            <p:cNvSpPr/>
            <p:nvPr/>
          </p:nvSpPr>
          <p:spPr>
            <a:xfrm>
              <a:off x="7144746" y="3179068"/>
              <a:ext cx="1431747" cy="1431783"/>
            </a:xfrm>
            <a:custGeom>
              <a:rect b="b" l="l" r="r" t="t"/>
              <a:pathLst>
                <a:path extrusionOk="0" h="14168" w="14168">
                  <a:moveTo>
                    <a:pt x="14168" y="7084"/>
                  </a:moveTo>
                  <a:cubicBezTo>
                    <a:pt x="14168" y="3172"/>
                    <a:pt x="10997" y="0"/>
                    <a:pt x="7084" y="0"/>
                  </a:cubicBezTo>
                  <a:cubicBezTo>
                    <a:pt x="3172" y="0"/>
                    <a:pt x="0" y="3172"/>
                    <a:pt x="0" y="7084"/>
                  </a:cubicBezTo>
                  <a:cubicBezTo>
                    <a:pt x="0" y="10996"/>
                    <a:pt x="3172" y="14168"/>
                    <a:pt x="7084" y="14168"/>
                  </a:cubicBezTo>
                  <a:cubicBezTo>
                    <a:pt x="10997" y="14168"/>
                    <a:pt x="14168" y="10996"/>
                    <a:pt x="14168" y="708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29"/>
            <p:cNvSpPr/>
            <p:nvPr/>
          </p:nvSpPr>
          <p:spPr>
            <a:xfrm>
              <a:off x="5285250" y="991828"/>
              <a:ext cx="3000802" cy="1758848"/>
            </a:xfrm>
            <a:custGeom>
              <a:rect b="b" l="l" r="r" t="t"/>
              <a:pathLst>
                <a:path extrusionOk="0" h="7079" w="12077">
                  <a:moveTo>
                    <a:pt x="8537" y="0"/>
                  </a:moveTo>
                  <a:lnTo>
                    <a:pt x="3539" y="0"/>
                  </a:lnTo>
                  <a:cubicBezTo>
                    <a:pt x="1584" y="0"/>
                    <a:pt x="0" y="1585"/>
                    <a:pt x="0" y="3539"/>
                  </a:cubicBezTo>
                  <a:lnTo>
                    <a:pt x="0" y="3539"/>
                  </a:lnTo>
                  <a:cubicBezTo>
                    <a:pt x="0" y="5494"/>
                    <a:pt x="1584" y="7079"/>
                    <a:pt x="3539" y="7079"/>
                  </a:cubicBezTo>
                  <a:lnTo>
                    <a:pt x="8537" y="7079"/>
                  </a:lnTo>
                  <a:cubicBezTo>
                    <a:pt x="10493" y="7079"/>
                    <a:pt x="12077" y="5494"/>
                    <a:pt x="12077" y="3539"/>
                  </a:cubicBezTo>
                  <a:lnTo>
                    <a:pt x="12077" y="3539"/>
                  </a:lnTo>
                  <a:cubicBezTo>
                    <a:pt x="12077" y="1585"/>
                    <a:pt x="10493" y="0"/>
                    <a:pt x="8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3" name="Google Shape;693;p29"/>
            <p:cNvGrpSpPr/>
            <p:nvPr/>
          </p:nvGrpSpPr>
          <p:grpSpPr>
            <a:xfrm>
              <a:off x="5478378" y="1649401"/>
              <a:ext cx="1024101" cy="767888"/>
              <a:chOff x="1278720" y="1492560"/>
              <a:chExt cx="1483559" cy="1112397"/>
            </a:xfrm>
          </p:grpSpPr>
          <p:grpSp>
            <p:nvGrpSpPr>
              <p:cNvPr id="694" name="Google Shape;694;p29"/>
              <p:cNvGrpSpPr/>
              <p:nvPr/>
            </p:nvGrpSpPr>
            <p:grpSpPr>
              <a:xfrm>
                <a:off x="1278720" y="1492560"/>
                <a:ext cx="1483559" cy="1112397"/>
                <a:chOff x="1278720" y="1492560"/>
                <a:chExt cx="1483559" cy="1112397"/>
              </a:xfrm>
            </p:grpSpPr>
            <p:sp>
              <p:nvSpPr>
                <p:cNvPr id="695" name="Google Shape;695;p29"/>
                <p:cNvSpPr/>
                <p:nvPr/>
              </p:nvSpPr>
              <p:spPr>
                <a:xfrm>
                  <a:off x="1278720" y="1492560"/>
                  <a:ext cx="1483559" cy="1112397"/>
                </a:xfrm>
                <a:custGeom>
                  <a:rect b="b" l="l" r="r" t="t"/>
                  <a:pathLst>
                    <a:path extrusionOk="0" h="3091" w="4122">
                      <a:moveTo>
                        <a:pt x="4122" y="3091"/>
                      </a:moveTo>
                      <a:lnTo>
                        <a:pt x="0" y="3091"/>
                      </a:lnTo>
                      <a:lnTo>
                        <a:pt x="0" y="0"/>
                      </a:lnTo>
                      <a:lnTo>
                        <a:pt x="4122" y="0"/>
                      </a:lnTo>
                      <a:lnTo>
                        <a:pt x="4122" y="3091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6" name="Google Shape;696;p29"/>
                <p:cNvSpPr/>
                <p:nvPr/>
              </p:nvSpPr>
              <p:spPr>
                <a:xfrm>
                  <a:off x="1278720" y="1652040"/>
                  <a:ext cx="1483559" cy="300"/>
                </a:xfrm>
                <a:custGeom>
                  <a:rect b="b" l="l" r="r" t="t"/>
                  <a:pathLst>
                    <a:path extrusionOk="0" h="120000" w="4122">
                      <a:moveTo>
                        <a:pt x="0" y="0"/>
                      </a:moveTo>
                      <a:lnTo>
                        <a:pt x="412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0" lIns="96100" spcFirstLastPara="1" rIns="9610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7" name="Google Shape;697;p29"/>
                <p:cNvSpPr/>
                <p:nvPr/>
              </p:nvSpPr>
              <p:spPr>
                <a:xfrm>
                  <a:off x="1332000" y="1543680"/>
                  <a:ext cx="46800" cy="46800"/>
                </a:xfrm>
                <a:custGeom>
                  <a:rect b="b" l="l" r="r" t="t"/>
                  <a:pathLst>
                    <a:path extrusionOk="0" h="131" w="131">
                      <a:moveTo>
                        <a:pt x="131" y="65"/>
                      </a:moveTo>
                      <a:cubicBezTo>
                        <a:pt x="131" y="29"/>
                        <a:pt x="101" y="0"/>
                        <a:pt x="66" y="0"/>
                      </a:cubicBezTo>
                      <a:cubicBezTo>
                        <a:pt x="29" y="0"/>
                        <a:pt x="0" y="29"/>
                        <a:pt x="0" y="65"/>
                      </a:cubicBezTo>
                      <a:cubicBezTo>
                        <a:pt x="0" y="102"/>
                        <a:pt x="29" y="131"/>
                        <a:pt x="66" y="131"/>
                      </a:cubicBezTo>
                      <a:cubicBezTo>
                        <a:pt x="101" y="131"/>
                        <a:pt x="131" y="102"/>
                        <a:pt x="131" y="65"/>
                      </a:cubicBez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0" lIns="96100" spcFirstLastPara="1" rIns="9610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8" name="Google Shape;698;p29"/>
                <p:cNvSpPr/>
                <p:nvPr/>
              </p:nvSpPr>
              <p:spPr>
                <a:xfrm>
                  <a:off x="1443240" y="1543680"/>
                  <a:ext cx="46800" cy="46800"/>
                </a:xfrm>
                <a:custGeom>
                  <a:rect b="b" l="l" r="r" t="t"/>
                  <a:pathLst>
                    <a:path extrusionOk="0" h="131" w="131">
                      <a:moveTo>
                        <a:pt x="131" y="65"/>
                      </a:moveTo>
                      <a:cubicBezTo>
                        <a:pt x="131" y="29"/>
                        <a:pt x="102" y="0"/>
                        <a:pt x="66" y="0"/>
                      </a:cubicBezTo>
                      <a:cubicBezTo>
                        <a:pt x="29" y="0"/>
                        <a:pt x="0" y="29"/>
                        <a:pt x="0" y="65"/>
                      </a:cubicBezTo>
                      <a:cubicBezTo>
                        <a:pt x="0" y="102"/>
                        <a:pt x="29" y="131"/>
                        <a:pt x="66" y="131"/>
                      </a:cubicBezTo>
                      <a:cubicBezTo>
                        <a:pt x="102" y="131"/>
                        <a:pt x="131" y="102"/>
                        <a:pt x="131" y="65"/>
                      </a:cubicBez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0" lIns="96100" spcFirstLastPara="1" rIns="9610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9" name="Google Shape;699;p29"/>
                <p:cNvSpPr/>
                <p:nvPr/>
              </p:nvSpPr>
              <p:spPr>
                <a:xfrm>
                  <a:off x="1554840" y="1543680"/>
                  <a:ext cx="46800" cy="46800"/>
                </a:xfrm>
                <a:custGeom>
                  <a:rect b="b" l="l" r="r" t="t"/>
                  <a:pathLst>
                    <a:path extrusionOk="0" h="131" w="131">
                      <a:moveTo>
                        <a:pt x="131" y="65"/>
                      </a:moveTo>
                      <a:cubicBezTo>
                        <a:pt x="131" y="29"/>
                        <a:pt x="101" y="0"/>
                        <a:pt x="65" y="0"/>
                      </a:cubicBezTo>
                      <a:cubicBezTo>
                        <a:pt x="29" y="0"/>
                        <a:pt x="0" y="29"/>
                        <a:pt x="0" y="65"/>
                      </a:cubicBezTo>
                      <a:cubicBezTo>
                        <a:pt x="0" y="102"/>
                        <a:pt x="29" y="131"/>
                        <a:pt x="65" y="131"/>
                      </a:cubicBezTo>
                      <a:cubicBezTo>
                        <a:pt x="101" y="131"/>
                        <a:pt x="131" y="102"/>
                        <a:pt x="131" y="65"/>
                      </a:cubicBez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0" lIns="96100" spcFirstLastPara="1" rIns="9610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0" name="Google Shape;700;p29"/>
                <p:cNvSpPr/>
                <p:nvPr/>
              </p:nvSpPr>
              <p:spPr>
                <a:xfrm>
                  <a:off x="1889280" y="2079000"/>
                  <a:ext cx="458280" cy="217081"/>
                </a:xfrm>
                <a:custGeom>
                  <a:rect b="b" l="l" r="r" t="t"/>
                  <a:pathLst>
                    <a:path extrusionOk="0" h="604" w="1274">
                      <a:moveTo>
                        <a:pt x="991" y="604"/>
                      </a:moveTo>
                      <a:lnTo>
                        <a:pt x="283" y="604"/>
                      </a:lnTo>
                      <a:cubicBezTo>
                        <a:pt x="127" y="604"/>
                        <a:pt x="0" y="477"/>
                        <a:pt x="0" y="321"/>
                      </a:cubicBezTo>
                      <a:lnTo>
                        <a:pt x="0" y="282"/>
                      </a:lnTo>
                      <a:cubicBezTo>
                        <a:pt x="0" y="127"/>
                        <a:pt x="127" y="0"/>
                        <a:pt x="283" y="0"/>
                      </a:cubicBezTo>
                      <a:lnTo>
                        <a:pt x="991" y="0"/>
                      </a:lnTo>
                      <a:cubicBezTo>
                        <a:pt x="1148" y="0"/>
                        <a:pt x="1274" y="127"/>
                        <a:pt x="1274" y="282"/>
                      </a:cubicBezTo>
                      <a:lnTo>
                        <a:pt x="1274" y="321"/>
                      </a:lnTo>
                      <a:cubicBezTo>
                        <a:pt x="1274" y="477"/>
                        <a:pt x="1148" y="604"/>
                        <a:pt x="991" y="604"/>
                      </a:cubicBez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01" name="Google Shape;701;p29"/>
              <p:cNvSpPr/>
              <p:nvPr/>
            </p:nvSpPr>
            <p:spPr>
              <a:xfrm>
                <a:off x="2153160" y="2102760"/>
                <a:ext cx="169921" cy="169560"/>
              </a:xfrm>
              <a:custGeom>
                <a:rect b="b" l="l" r="r" t="t"/>
                <a:pathLst>
                  <a:path extrusionOk="0" h="472" w="473">
                    <a:moveTo>
                      <a:pt x="473" y="236"/>
                    </a:moveTo>
                    <a:cubicBezTo>
                      <a:pt x="473" y="105"/>
                      <a:pt x="367" y="0"/>
                      <a:pt x="236" y="0"/>
                    </a:cubicBezTo>
                    <a:cubicBezTo>
                      <a:pt x="106" y="0"/>
                      <a:pt x="0" y="105"/>
                      <a:pt x="0" y="236"/>
                    </a:cubicBezTo>
                    <a:cubicBezTo>
                      <a:pt x="0" y="366"/>
                      <a:pt x="106" y="472"/>
                      <a:pt x="236" y="472"/>
                    </a:cubicBezTo>
                    <a:cubicBezTo>
                      <a:pt x="367" y="472"/>
                      <a:pt x="473" y="366"/>
                      <a:pt x="473" y="23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2" name="Google Shape;702;p29"/>
            <p:cNvGrpSpPr/>
            <p:nvPr/>
          </p:nvGrpSpPr>
          <p:grpSpPr>
            <a:xfrm>
              <a:off x="7775149" y="2051911"/>
              <a:ext cx="488816" cy="488816"/>
              <a:chOff x="4862880" y="3103920"/>
              <a:chExt cx="708121" cy="708121"/>
            </a:xfrm>
          </p:grpSpPr>
          <p:sp>
            <p:nvSpPr>
              <p:cNvPr id="703" name="Google Shape;703;p29"/>
              <p:cNvSpPr/>
              <p:nvPr/>
            </p:nvSpPr>
            <p:spPr>
              <a:xfrm>
                <a:off x="4862880" y="3103920"/>
                <a:ext cx="708121" cy="708121"/>
              </a:xfrm>
              <a:custGeom>
                <a:rect b="b" l="l" r="r" t="t"/>
                <a:pathLst>
                  <a:path extrusionOk="0" h="1968" w="1968">
                    <a:moveTo>
                      <a:pt x="1968" y="0"/>
                    </a:moveTo>
                    <a:lnTo>
                      <a:pt x="0" y="0"/>
                    </a:lnTo>
                    <a:lnTo>
                      <a:pt x="0" y="1968"/>
                    </a:lnTo>
                    <a:lnTo>
                      <a:pt x="1968" y="1968"/>
                    </a:lnTo>
                    <a:lnTo>
                      <a:pt x="1968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04" name="Google Shape;704;p29"/>
              <p:cNvGrpSpPr/>
              <p:nvPr/>
            </p:nvGrpSpPr>
            <p:grpSpPr>
              <a:xfrm>
                <a:off x="4862880" y="3103920"/>
                <a:ext cx="708121" cy="708121"/>
                <a:chOff x="4862880" y="3103920"/>
                <a:chExt cx="708121" cy="708121"/>
              </a:xfrm>
            </p:grpSpPr>
            <p:sp>
              <p:nvSpPr>
                <p:cNvPr id="705" name="Google Shape;705;p29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0" y="0"/>
                      </a:moveTo>
                      <a:lnTo>
                        <a:pt x="1968" y="19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6" name="Google Shape;706;p29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1968" y="0"/>
                      </a:moveTo>
                      <a:lnTo>
                        <a:pt x="0" y="1968"/>
                      </a:lnTo>
                      <a:lnTo>
                        <a:pt x="1968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707" name="Google Shape;707;p29"/>
            <p:cNvGrpSpPr/>
            <p:nvPr/>
          </p:nvGrpSpPr>
          <p:grpSpPr>
            <a:xfrm>
              <a:off x="8298696" y="1534342"/>
              <a:ext cx="366052" cy="445824"/>
              <a:chOff x="5364360" y="1325880"/>
              <a:chExt cx="530279" cy="645841"/>
            </a:xfrm>
          </p:grpSpPr>
          <p:sp>
            <p:nvSpPr>
              <p:cNvPr id="708" name="Google Shape;708;p29"/>
              <p:cNvSpPr/>
              <p:nvPr/>
            </p:nvSpPr>
            <p:spPr>
              <a:xfrm>
                <a:off x="5629680" y="1325880"/>
                <a:ext cx="300" cy="645841"/>
              </a:xfrm>
              <a:custGeom>
                <a:rect b="b" l="l" r="r" t="t"/>
                <a:pathLst>
                  <a:path extrusionOk="0" h="1795" w="120000">
                    <a:moveTo>
                      <a:pt x="0" y="0"/>
                    </a:moveTo>
                    <a:lnTo>
                      <a:pt x="0" y="179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accent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29"/>
              <p:cNvSpPr/>
              <p:nvPr/>
            </p:nvSpPr>
            <p:spPr>
              <a:xfrm>
                <a:off x="5364360" y="1648800"/>
                <a:ext cx="530279" cy="300"/>
              </a:xfrm>
              <a:custGeom>
                <a:rect b="b" l="l" r="r" t="t"/>
                <a:pathLst>
                  <a:path extrusionOk="0" h="120000" w="1474">
                    <a:moveTo>
                      <a:pt x="1474" y="0"/>
                    </a:moveTo>
                    <a:lnTo>
                      <a:pt x="0" y="0"/>
                    </a:lnTo>
                    <a:lnTo>
                      <a:pt x="1474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accent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p29"/>
              <p:cNvSpPr/>
              <p:nvPr/>
            </p:nvSpPr>
            <p:spPr>
              <a:xfrm>
                <a:off x="5442120" y="1461240"/>
                <a:ext cx="374761" cy="374761"/>
              </a:xfrm>
              <a:custGeom>
                <a:rect b="b" l="l" r="r" t="t"/>
                <a:pathLst>
                  <a:path extrusionOk="0" h="1042" w="1042">
                    <a:moveTo>
                      <a:pt x="1042" y="0"/>
                    </a:moveTo>
                    <a:lnTo>
                      <a:pt x="0" y="1042"/>
                    </a:lnTo>
                    <a:lnTo>
                      <a:pt x="1042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accent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29"/>
              <p:cNvSpPr/>
              <p:nvPr/>
            </p:nvSpPr>
            <p:spPr>
              <a:xfrm>
                <a:off x="5442120" y="1461240"/>
                <a:ext cx="374761" cy="374761"/>
              </a:xfrm>
              <a:custGeom>
                <a:rect b="b" l="l" r="r" t="t"/>
                <a:pathLst>
                  <a:path extrusionOk="0" h="1042" w="1042">
                    <a:moveTo>
                      <a:pt x="1042" y="1042"/>
                    </a:moveTo>
                    <a:lnTo>
                      <a:pt x="0" y="0"/>
                    </a:lnTo>
                    <a:lnTo>
                      <a:pt x="1042" y="1042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accent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2" name="Google Shape;712;p29"/>
            <p:cNvGrpSpPr/>
            <p:nvPr/>
          </p:nvGrpSpPr>
          <p:grpSpPr>
            <a:xfrm>
              <a:off x="7095420" y="1131759"/>
              <a:ext cx="1037773" cy="458994"/>
              <a:chOff x="3621240" y="742680"/>
              <a:chExt cx="1503365" cy="664920"/>
            </a:xfrm>
          </p:grpSpPr>
          <p:sp>
            <p:nvSpPr>
              <p:cNvPr id="713" name="Google Shape;713;p29"/>
              <p:cNvSpPr/>
              <p:nvPr/>
            </p:nvSpPr>
            <p:spPr>
              <a:xfrm>
                <a:off x="3621240" y="742680"/>
                <a:ext cx="1503365" cy="664920"/>
              </a:xfrm>
              <a:custGeom>
                <a:rect b="b" l="l" r="r" t="t"/>
                <a:pathLst>
                  <a:path extrusionOk="0" h="1848" w="4177">
                    <a:moveTo>
                      <a:pt x="4177" y="1848"/>
                    </a:moveTo>
                    <a:lnTo>
                      <a:pt x="0" y="1848"/>
                    </a:lnTo>
                    <a:lnTo>
                      <a:pt x="0" y="0"/>
                    </a:lnTo>
                    <a:lnTo>
                      <a:pt x="4177" y="0"/>
                    </a:lnTo>
                    <a:lnTo>
                      <a:pt x="4177" y="1848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29"/>
              <p:cNvSpPr/>
              <p:nvPr/>
            </p:nvSpPr>
            <p:spPr>
              <a:xfrm>
                <a:off x="3766680" y="856080"/>
                <a:ext cx="56880" cy="300"/>
              </a:xfrm>
              <a:custGeom>
                <a:rect b="b" l="l" r="r" t="t"/>
                <a:pathLst>
                  <a:path extrusionOk="0" h="120000" w="159">
                    <a:moveTo>
                      <a:pt x="0" y="0"/>
                    </a:moveTo>
                    <a:lnTo>
                      <a:pt x="159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accent3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29"/>
              <p:cNvSpPr/>
              <p:nvPr/>
            </p:nvSpPr>
            <p:spPr>
              <a:xfrm>
                <a:off x="3766680" y="928440"/>
                <a:ext cx="56880" cy="300"/>
              </a:xfrm>
              <a:custGeom>
                <a:rect b="b" l="l" r="r" t="t"/>
                <a:pathLst>
                  <a:path extrusionOk="0" h="120000" w="159">
                    <a:moveTo>
                      <a:pt x="0" y="0"/>
                    </a:moveTo>
                    <a:lnTo>
                      <a:pt x="159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accent2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29"/>
              <p:cNvSpPr/>
              <p:nvPr/>
            </p:nvSpPr>
            <p:spPr>
              <a:xfrm>
                <a:off x="3766680" y="1000440"/>
                <a:ext cx="56880" cy="300"/>
              </a:xfrm>
              <a:custGeom>
                <a:rect b="b" l="l" r="r" t="t"/>
                <a:pathLst>
                  <a:path extrusionOk="0" h="120000" w="159">
                    <a:moveTo>
                      <a:pt x="0" y="0"/>
                    </a:moveTo>
                    <a:lnTo>
                      <a:pt x="159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accent3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p29"/>
              <p:cNvSpPr/>
              <p:nvPr/>
            </p:nvSpPr>
            <p:spPr>
              <a:xfrm>
                <a:off x="3766680" y="1072800"/>
                <a:ext cx="56880" cy="300"/>
              </a:xfrm>
              <a:custGeom>
                <a:rect b="b" l="l" r="r" t="t"/>
                <a:pathLst>
                  <a:path extrusionOk="0" h="120000" w="159">
                    <a:moveTo>
                      <a:pt x="0" y="0"/>
                    </a:moveTo>
                    <a:lnTo>
                      <a:pt x="159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accent3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p29"/>
              <p:cNvSpPr/>
              <p:nvPr/>
            </p:nvSpPr>
            <p:spPr>
              <a:xfrm>
                <a:off x="3766680" y="1144800"/>
                <a:ext cx="56880" cy="300"/>
              </a:xfrm>
              <a:custGeom>
                <a:rect b="b" l="l" r="r" t="t"/>
                <a:pathLst>
                  <a:path extrusionOk="0" h="120000" w="159">
                    <a:moveTo>
                      <a:pt x="0" y="0"/>
                    </a:moveTo>
                    <a:lnTo>
                      <a:pt x="159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accent2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719;p29"/>
              <p:cNvSpPr/>
              <p:nvPr/>
            </p:nvSpPr>
            <p:spPr>
              <a:xfrm>
                <a:off x="3766680" y="1216800"/>
                <a:ext cx="56880" cy="300"/>
              </a:xfrm>
              <a:custGeom>
                <a:rect b="b" l="l" r="r" t="t"/>
                <a:pathLst>
                  <a:path extrusionOk="0" h="120000" w="159">
                    <a:moveTo>
                      <a:pt x="0" y="0"/>
                    </a:moveTo>
                    <a:lnTo>
                      <a:pt x="159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accent2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" name="Google Shape;720;p29"/>
              <p:cNvSpPr/>
              <p:nvPr/>
            </p:nvSpPr>
            <p:spPr>
              <a:xfrm>
                <a:off x="3766680" y="1289160"/>
                <a:ext cx="56880" cy="300"/>
              </a:xfrm>
              <a:custGeom>
                <a:rect b="b" l="l" r="r" t="t"/>
                <a:pathLst>
                  <a:path extrusionOk="0" h="120000" w="159">
                    <a:moveTo>
                      <a:pt x="0" y="0"/>
                    </a:moveTo>
                    <a:lnTo>
                      <a:pt x="159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accent3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721;p29"/>
              <p:cNvSpPr/>
              <p:nvPr/>
            </p:nvSpPr>
            <p:spPr>
              <a:xfrm>
                <a:off x="3941640" y="856080"/>
                <a:ext cx="1042198" cy="300"/>
              </a:xfrm>
              <a:custGeom>
                <a:rect b="b" l="l" r="r" t="t"/>
                <a:pathLst>
                  <a:path extrusionOk="0" h="120000" w="2896">
                    <a:moveTo>
                      <a:pt x="0" y="0"/>
                    </a:moveTo>
                    <a:lnTo>
                      <a:pt x="2896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accent2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p29"/>
              <p:cNvSpPr/>
              <p:nvPr/>
            </p:nvSpPr>
            <p:spPr>
              <a:xfrm>
                <a:off x="3941640" y="928440"/>
                <a:ext cx="236160" cy="300"/>
              </a:xfrm>
              <a:custGeom>
                <a:rect b="b" l="l" r="r" t="t"/>
                <a:pathLst>
                  <a:path extrusionOk="0" h="120000" w="657">
                    <a:moveTo>
                      <a:pt x="0" y="0"/>
                    </a:moveTo>
                    <a:lnTo>
                      <a:pt x="657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accent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29"/>
              <p:cNvSpPr/>
              <p:nvPr/>
            </p:nvSpPr>
            <p:spPr>
              <a:xfrm>
                <a:off x="4261320" y="928440"/>
                <a:ext cx="722519" cy="300"/>
              </a:xfrm>
              <a:custGeom>
                <a:rect b="b" l="l" r="r" t="t"/>
                <a:pathLst>
                  <a:path extrusionOk="0" h="120000" w="2008">
                    <a:moveTo>
                      <a:pt x="0" y="0"/>
                    </a:moveTo>
                    <a:lnTo>
                      <a:pt x="2008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accent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29"/>
              <p:cNvSpPr/>
              <p:nvPr/>
            </p:nvSpPr>
            <p:spPr>
              <a:xfrm>
                <a:off x="3941640" y="1000440"/>
                <a:ext cx="696242" cy="300"/>
              </a:xfrm>
              <a:custGeom>
                <a:rect b="b" l="l" r="r" t="t"/>
                <a:pathLst>
                  <a:path extrusionOk="0" h="120000" w="1935">
                    <a:moveTo>
                      <a:pt x="0" y="0"/>
                    </a:moveTo>
                    <a:lnTo>
                      <a:pt x="1935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accent2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29"/>
              <p:cNvSpPr/>
              <p:nvPr/>
            </p:nvSpPr>
            <p:spPr>
              <a:xfrm>
                <a:off x="4723560" y="1000440"/>
                <a:ext cx="260280" cy="300"/>
              </a:xfrm>
              <a:custGeom>
                <a:rect b="b" l="l" r="r" t="t"/>
                <a:pathLst>
                  <a:path extrusionOk="0" h="120000" w="724">
                    <a:moveTo>
                      <a:pt x="0" y="0"/>
                    </a:moveTo>
                    <a:lnTo>
                      <a:pt x="724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accent2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" name="Google Shape;726;p29"/>
              <p:cNvSpPr/>
              <p:nvPr/>
            </p:nvSpPr>
            <p:spPr>
              <a:xfrm>
                <a:off x="3941640" y="1289160"/>
                <a:ext cx="236160" cy="300"/>
              </a:xfrm>
              <a:custGeom>
                <a:rect b="b" l="l" r="r" t="t"/>
                <a:pathLst>
                  <a:path extrusionOk="0" h="120000" w="657">
                    <a:moveTo>
                      <a:pt x="0" y="0"/>
                    </a:moveTo>
                    <a:lnTo>
                      <a:pt x="657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accent2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29"/>
              <p:cNvSpPr/>
              <p:nvPr/>
            </p:nvSpPr>
            <p:spPr>
              <a:xfrm>
                <a:off x="4261320" y="1289160"/>
                <a:ext cx="722519" cy="300"/>
              </a:xfrm>
              <a:custGeom>
                <a:rect b="b" l="l" r="r" t="t"/>
                <a:pathLst>
                  <a:path extrusionOk="0" h="120000" w="2008">
                    <a:moveTo>
                      <a:pt x="0" y="0"/>
                    </a:moveTo>
                    <a:lnTo>
                      <a:pt x="2008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accent2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29"/>
              <p:cNvSpPr/>
              <p:nvPr/>
            </p:nvSpPr>
            <p:spPr>
              <a:xfrm>
                <a:off x="3941640" y="1072800"/>
                <a:ext cx="781562" cy="300"/>
              </a:xfrm>
              <a:custGeom>
                <a:rect b="b" l="l" r="r" t="t"/>
                <a:pathLst>
                  <a:path extrusionOk="0" h="120000" w="2172">
                    <a:moveTo>
                      <a:pt x="0" y="0"/>
                    </a:moveTo>
                    <a:lnTo>
                      <a:pt x="2172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accent2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29"/>
              <p:cNvSpPr/>
              <p:nvPr/>
            </p:nvSpPr>
            <p:spPr>
              <a:xfrm>
                <a:off x="3941640" y="1144800"/>
                <a:ext cx="414000" cy="300"/>
              </a:xfrm>
              <a:custGeom>
                <a:rect b="b" l="l" r="r" t="t"/>
                <a:pathLst>
                  <a:path extrusionOk="0" h="120000" w="1151">
                    <a:moveTo>
                      <a:pt x="0" y="0"/>
                    </a:moveTo>
                    <a:lnTo>
                      <a:pt x="1151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accent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29"/>
              <p:cNvSpPr/>
              <p:nvPr/>
            </p:nvSpPr>
            <p:spPr>
              <a:xfrm>
                <a:off x="3941640" y="1216800"/>
                <a:ext cx="1042198" cy="300"/>
              </a:xfrm>
              <a:custGeom>
                <a:rect b="b" l="l" r="r" t="t"/>
                <a:pathLst>
                  <a:path extrusionOk="0" h="120000" w="2896">
                    <a:moveTo>
                      <a:pt x="0" y="0"/>
                    </a:moveTo>
                    <a:lnTo>
                      <a:pt x="2896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accent2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1" name="Google Shape;731;p29"/>
            <p:cNvGrpSpPr/>
            <p:nvPr/>
          </p:nvGrpSpPr>
          <p:grpSpPr>
            <a:xfrm>
              <a:off x="6148356" y="1444879"/>
              <a:ext cx="581759" cy="581507"/>
              <a:chOff x="2249280" y="1196280"/>
              <a:chExt cx="842763" cy="842397"/>
            </a:xfrm>
          </p:grpSpPr>
          <p:sp>
            <p:nvSpPr>
              <p:cNvPr id="732" name="Google Shape;732;p29"/>
              <p:cNvSpPr/>
              <p:nvPr/>
            </p:nvSpPr>
            <p:spPr>
              <a:xfrm>
                <a:off x="2249280" y="1196280"/>
                <a:ext cx="842763" cy="842397"/>
              </a:xfrm>
              <a:custGeom>
                <a:rect b="b" l="l" r="r" t="t"/>
                <a:pathLst>
                  <a:path extrusionOk="0" h="2341" w="2342">
                    <a:moveTo>
                      <a:pt x="2342" y="0"/>
                    </a:moveTo>
                    <a:lnTo>
                      <a:pt x="0" y="0"/>
                    </a:lnTo>
                    <a:lnTo>
                      <a:pt x="0" y="2341"/>
                    </a:lnTo>
                    <a:lnTo>
                      <a:pt x="2342" y="2341"/>
                    </a:lnTo>
                    <a:lnTo>
                      <a:pt x="23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29"/>
              <p:cNvSpPr/>
              <p:nvPr/>
            </p:nvSpPr>
            <p:spPr>
              <a:xfrm>
                <a:off x="2586240" y="1440360"/>
                <a:ext cx="168480" cy="168480"/>
              </a:xfrm>
              <a:custGeom>
                <a:rect b="b" l="l" r="r" t="t"/>
                <a:pathLst>
                  <a:path extrusionOk="0" h="469" w="469">
                    <a:moveTo>
                      <a:pt x="469" y="234"/>
                    </a:moveTo>
                    <a:cubicBezTo>
                      <a:pt x="469" y="105"/>
                      <a:pt x="365" y="0"/>
                      <a:pt x="235" y="0"/>
                    </a:cubicBezTo>
                    <a:cubicBezTo>
                      <a:pt x="106" y="0"/>
                      <a:pt x="0" y="105"/>
                      <a:pt x="0" y="234"/>
                    </a:cubicBezTo>
                    <a:cubicBezTo>
                      <a:pt x="0" y="363"/>
                      <a:pt x="106" y="469"/>
                      <a:pt x="235" y="469"/>
                    </a:cubicBezTo>
                    <a:cubicBezTo>
                      <a:pt x="365" y="469"/>
                      <a:pt x="469" y="363"/>
                      <a:pt x="469" y="234"/>
                    </a:cubicBez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p29"/>
              <p:cNvSpPr/>
              <p:nvPr/>
            </p:nvSpPr>
            <p:spPr>
              <a:xfrm>
                <a:off x="2516400" y="1640520"/>
                <a:ext cx="308520" cy="154080"/>
              </a:xfrm>
              <a:custGeom>
                <a:rect b="b" l="l" r="r" t="t"/>
                <a:pathLst>
                  <a:path extrusionOk="0" h="429" w="858">
                    <a:moveTo>
                      <a:pt x="858" y="429"/>
                    </a:moveTo>
                    <a:cubicBezTo>
                      <a:pt x="858" y="192"/>
                      <a:pt x="666" y="0"/>
                      <a:pt x="429" y="0"/>
                    </a:cubicBezTo>
                    <a:cubicBezTo>
                      <a:pt x="192" y="0"/>
                      <a:pt x="0" y="192"/>
                      <a:pt x="0" y="429"/>
                    </a:cubicBezTo>
                    <a:lnTo>
                      <a:pt x="858" y="429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35" name="Google Shape;735;p29"/>
            <p:cNvSpPr/>
            <p:nvPr/>
          </p:nvSpPr>
          <p:spPr>
            <a:xfrm>
              <a:off x="5797149" y="3440488"/>
              <a:ext cx="2569925" cy="300"/>
            </a:xfrm>
            <a:custGeom>
              <a:rect b="b" l="l" r="r" t="t"/>
              <a:pathLst>
                <a:path extrusionOk="0" h="120000" w="10343">
                  <a:moveTo>
                    <a:pt x="0" y="0"/>
                  </a:moveTo>
                  <a:lnTo>
                    <a:pt x="10343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29"/>
            <p:cNvSpPr/>
            <p:nvPr/>
          </p:nvSpPr>
          <p:spPr>
            <a:xfrm>
              <a:off x="6727760" y="3524976"/>
              <a:ext cx="194323" cy="202771"/>
            </a:xfrm>
            <a:custGeom>
              <a:rect b="b" l="l" r="r" t="t"/>
              <a:pathLst>
                <a:path extrusionOk="0" h="817" w="783">
                  <a:moveTo>
                    <a:pt x="193" y="0"/>
                  </a:moveTo>
                  <a:lnTo>
                    <a:pt x="0" y="131"/>
                  </a:lnTo>
                  <a:lnTo>
                    <a:pt x="621" y="817"/>
                  </a:lnTo>
                  <a:lnTo>
                    <a:pt x="783" y="546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29"/>
            <p:cNvSpPr/>
            <p:nvPr/>
          </p:nvSpPr>
          <p:spPr>
            <a:xfrm>
              <a:off x="6449695" y="3557529"/>
              <a:ext cx="446795" cy="442817"/>
            </a:xfrm>
            <a:custGeom>
              <a:rect b="b" l="l" r="r" t="t"/>
              <a:pathLst>
                <a:path extrusionOk="0" h="1783" w="1799">
                  <a:moveTo>
                    <a:pt x="1799" y="567"/>
                  </a:moveTo>
                  <a:lnTo>
                    <a:pt x="1427" y="1312"/>
                  </a:lnTo>
                  <a:cubicBezTo>
                    <a:pt x="1413" y="1340"/>
                    <a:pt x="1397" y="1366"/>
                    <a:pt x="1379" y="1391"/>
                  </a:cubicBezTo>
                  <a:lnTo>
                    <a:pt x="1155" y="1696"/>
                  </a:lnTo>
                  <a:cubicBezTo>
                    <a:pt x="1103" y="1767"/>
                    <a:pt x="1013" y="1798"/>
                    <a:pt x="929" y="1775"/>
                  </a:cubicBezTo>
                  <a:lnTo>
                    <a:pt x="431" y="1639"/>
                  </a:lnTo>
                  <a:cubicBezTo>
                    <a:pt x="384" y="1626"/>
                    <a:pt x="343" y="1596"/>
                    <a:pt x="314" y="1556"/>
                  </a:cubicBezTo>
                  <a:lnTo>
                    <a:pt x="39" y="1162"/>
                  </a:lnTo>
                  <a:cubicBezTo>
                    <a:pt x="-7" y="1097"/>
                    <a:pt x="-13" y="1012"/>
                    <a:pt x="25" y="942"/>
                  </a:cubicBezTo>
                  <a:lnTo>
                    <a:pt x="129" y="746"/>
                  </a:lnTo>
                  <a:cubicBezTo>
                    <a:pt x="171" y="667"/>
                    <a:pt x="231" y="599"/>
                    <a:pt x="305" y="549"/>
                  </a:cubicBezTo>
                  <a:lnTo>
                    <a:pt x="1119" y="0"/>
                  </a:lnTo>
                  <a:lnTo>
                    <a:pt x="1799" y="5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29"/>
            <p:cNvSpPr/>
            <p:nvPr/>
          </p:nvSpPr>
          <p:spPr>
            <a:xfrm>
              <a:off x="6754598" y="3001896"/>
              <a:ext cx="1127669" cy="725854"/>
            </a:xfrm>
            <a:custGeom>
              <a:rect b="b" l="l" r="r" t="t"/>
              <a:pathLst>
                <a:path extrusionOk="0" h="2922" w="4539">
                  <a:moveTo>
                    <a:pt x="0" y="2110"/>
                  </a:moveTo>
                  <a:lnTo>
                    <a:pt x="3015" y="150"/>
                  </a:lnTo>
                  <a:cubicBezTo>
                    <a:pt x="3287" y="-30"/>
                    <a:pt x="3633" y="-49"/>
                    <a:pt x="3923" y="98"/>
                  </a:cubicBezTo>
                  <a:lnTo>
                    <a:pt x="4268" y="274"/>
                  </a:lnTo>
                  <a:cubicBezTo>
                    <a:pt x="4491" y="388"/>
                    <a:pt x="4595" y="652"/>
                    <a:pt x="4508" y="888"/>
                  </a:cubicBezTo>
                  <a:lnTo>
                    <a:pt x="4433" y="1091"/>
                  </a:lnTo>
                  <a:cubicBezTo>
                    <a:pt x="4292" y="1474"/>
                    <a:pt x="3985" y="1772"/>
                    <a:pt x="3599" y="1902"/>
                  </a:cubicBezTo>
                  <a:lnTo>
                    <a:pt x="555" y="2922"/>
                  </a:lnTo>
                  <a:lnTo>
                    <a:pt x="0" y="211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29"/>
            <p:cNvSpPr/>
            <p:nvPr/>
          </p:nvSpPr>
          <p:spPr>
            <a:xfrm>
              <a:off x="6775720" y="3079675"/>
              <a:ext cx="665464" cy="432626"/>
            </a:xfrm>
            <a:custGeom>
              <a:rect b="b" l="l" r="r" t="t"/>
              <a:pathLst>
                <a:path extrusionOk="0" h="1742" w="2679">
                  <a:moveTo>
                    <a:pt x="2679" y="0"/>
                  </a:moveTo>
                  <a:lnTo>
                    <a:pt x="0" y="1742"/>
                  </a:lnTo>
                  <a:lnTo>
                    <a:pt x="2679" y="0"/>
                  </a:lnTo>
                  <a:close/>
                </a:path>
              </a:pathLst>
            </a:custGeom>
            <a:noFill/>
            <a:ln cap="flat" cmpd="sng" w="12600">
              <a:solidFill>
                <a:srgbClr val="1E2423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29"/>
            <p:cNvSpPr/>
            <p:nvPr/>
          </p:nvSpPr>
          <p:spPr>
            <a:xfrm>
              <a:off x="7054530" y="3504848"/>
              <a:ext cx="503948" cy="168479"/>
            </a:xfrm>
            <a:custGeom>
              <a:rect b="b" l="l" r="r" t="t"/>
              <a:pathLst>
                <a:path extrusionOk="0" h="679" w="2029">
                  <a:moveTo>
                    <a:pt x="2029" y="0"/>
                  </a:moveTo>
                  <a:lnTo>
                    <a:pt x="0" y="679"/>
                  </a:lnTo>
                  <a:lnTo>
                    <a:pt x="2029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29"/>
            <p:cNvSpPr/>
            <p:nvPr/>
          </p:nvSpPr>
          <p:spPr>
            <a:xfrm>
              <a:off x="6469823" y="3756821"/>
              <a:ext cx="283533" cy="213953"/>
            </a:xfrm>
            <a:custGeom>
              <a:rect b="b" l="l" r="r" t="t"/>
              <a:pathLst>
                <a:path extrusionOk="0" h="862" w="1142">
                  <a:moveTo>
                    <a:pt x="1142" y="862"/>
                  </a:moveTo>
                  <a:lnTo>
                    <a:pt x="604" y="702"/>
                  </a:lnTo>
                  <a:cubicBezTo>
                    <a:pt x="474" y="663"/>
                    <a:pt x="364" y="579"/>
                    <a:pt x="292" y="465"/>
                  </a:cubicBezTo>
                  <a:lnTo>
                    <a:pt x="0" y="0"/>
                  </a:lnTo>
                  <a:lnTo>
                    <a:pt x="1142" y="862"/>
                  </a:lnTo>
                  <a:close/>
                </a:path>
              </a:pathLst>
            </a:custGeom>
            <a:noFill/>
            <a:ln cap="flat" cmpd="sng" w="12600">
              <a:solidFill>
                <a:schemeClr val="dk2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29"/>
            <p:cNvSpPr/>
            <p:nvPr/>
          </p:nvSpPr>
          <p:spPr>
            <a:xfrm>
              <a:off x="6678807" y="3665375"/>
              <a:ext cx="104368" cy="85233"/>
            </a:xfrm>
            <a:custGeom>
              <a:rect b="b" l="l" r="r" t="t"/>
              <a:pathLst>
                <a:path extrusionOk="0" h="344" w="421">
                  <a:moveTo>
                    <a:pt x="421" y="344"/>
                  </a:moveTo>
                  <a:cubicBezTo>
                    <a:pt x="280" y="230"/>
                    <a:pt x="141" y="115"/>
                    <a:pt x="0" y="0"/>
                  </a:cubicBezTo>
                  <a:lnTo>
                    <a:pt x="421" y="344"/>
                  </a:lnTo>
                  <a:close/>
                </a:path>
              </a:pathLst>
            </a:custGeom>
            <a:noFill/>
            <a:ln cap="flat" cmpd="sng" w="12600">
              <a:solidFill>
                <a:schemeClr val="dk2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29"/>
            <p:cNvSpPr/>
            <p:nvPr/>
          </p:nvSpPr>
          <p:spPr>
            <a:xfrm>
              <a:off x="6635320" y="3703892"/>
              <a:ext cx="118035" cy="90203"/>
            </a:xfrm>
            <a:custGeom>
              <a:rect b="b" l="l" r="r" t="t"/>
              <a:pathLst>
                <a:path extrusionOk="0" h="364" w="476">
                  <a:moveTo>
                    <a:pt x="476" y="364"/>
                  </a:moveTo>
                  <a:lnTo>
                    <a:pt x="0" y="0"/>
                  </a:lnTo>
                  <a:lnTo>
                    <a:pt x="476" y="364"/>
                  </a:lnTo>
                  <a:close/>
                </a:path>
              </a:pathLst>
            </a:custGeom>
            <a:noFill/>
            <a:ln cap="flat" cmpd="sng" w="12600">
              <a:solidFill>
                <a:schemeClr val="dk2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29"/>
            <p:cNvSpPr/>
            <p:nvPr/>
          </p:nvSpPr>
          <p:spPr>
            <a:xfrm>
              <a:off x="6585124" y="3740669"/>
              <a:ext cx="146860" cy="105610"/>
            </a:xfrm>
            <a:custGeom>
              <a:rect b="b" l="l" r="r" t="t"/>
              <a:pathLst>
                <a:path extrusionOk="0" h="426" w="592">
                  <a:moveTo>
                    <a:pt x="592" y="426"/>
                  </a:moveTo>
                  <a:cubicBezTo>
                    <a:pt x="406" y="269"/>
                    <a:pt x="208" y="127"/>
                    <a:pt x="0" y="0"/>
                  </a:cubicBezTo>
                  <a:lnTo>
                    <a:pt x="592" y="426"/>
                  </a:lnTo>
                  <a:close/>
                </a:path>
              </a:pathLst>
            </a:custGeom>
            <a:noFill/>
            <a:ln cap="flat" cmpd="sng" w="12600">
              <a:solidFill>
                <a:schemeClr val="dk2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29"/>
            <p:cNvSpPr/>
            <p:nvPr/>
          </p:nvSpPr>
          <p:spPr>
            <a:xfrm>
              <a:off x="6636563" y="3614931"/>
              <a:ext cx="195068" cy="192086"/>
            </a:xfrm>
            <a:custGeom>
              <a:rect b="b" l="l" r="r" t="t"/>
              <a:pathLst>
                <a:path extrusionOk="0" h="774" w="786">
                  <a:moveTo>
                    <a:pt x="486" y="774"/>
                  </a:moveTo>
                  <a:cubicBezTo>
                    <a:pt x="455" y="567"/>
                    <a:pt x="484" y="352"/>
                    <a:pt x="570" y="162"/>
                  </a:cubicBezTo>
                  <a:cubicBezTo>
                    <a:pt x="585" y="129"/>
                    <a:pt x="602" y="96"/>
                    <a:pt x="630" y="72"/>
                  </a:cubicBezTo>
                  <a:cubicBezTo>
                    <a:pt x="657" y="48"/>
                    <a:pt x="698" y="36"/>
                    <a:pt x="731" y="51"/>
                  </a:cubicBezTo>
                  <a:cubicBezTo>
                    <a:pt x="782" y="73"/>
                    <a:pt x="792" y="141"/>
                    <a:pt x="783" y="195"/>
                  </a:cubicBezTo>
                  <a:cubicBezTo>
                    <a:pt x="772" y="263"/>
                    <a:pt x="738" y="334"/>
                    <a:pt x="674" y="357"/>
                  </a:cubicBezTo>
                  <a:cubicBezTo>
                    <a:pt x="621" y="376"/>
                    <a:pt x="561" y="358"/>
                    <a:pt x="518" y="323"/>
                  </a:cubicBezTo>
                  <a:cubicBezTo>
                    <a:pt x="475" y="287"/>
                    <a:pt x="447" y="237"/>
                    <a:pt x="426" y="186"/>
                  </a:cubicBezTo>
                  <a:cubicBezTo>
                    <a:pt x="413" y="156"/>
                    <a:pt x="403" y="126"/>
                    <a:pt x="403" y="94"/>
                  </a:cubicBezTo>
                  <a:cubicBezTo>
                    <a:pt x="404" y="62"/>
                    <a:pt x="417" y="29"/>
                    <a:pt x="443" y="12"/>
                  </a:cubicBezTo>
                  <a:cubicBezTo>
                    <a:pt x="485" y="-15"/>
                    <a:pt x="544" y="7"/>
                    <a:pt x="574" y="46"/>
                  </a:cubicBezTo>
                  <a:cubicBezTo>
                    <a:pt x="620" y="104"/>
                    <a:pt x="616" y="193"/>
                    <a:pt x="573" y="254"/>
                  </a:cubicBezTo>
                  <a:cubicBezTo>
                    <a:pt x="531" y="314"/>
                    <a:pt x="456" y="347"/>
                    <a:pt x="382" y="350"/>
                  </a:cubicBezTo>
                  <a:cubicBezTo>
                    <a:pt x="308" y="353"/>
                    <a:pt x="235" y="328"/>
                    <a:pt x="172" y="289"/>
                  </a:cubicBezTo>
                  <a:cubicBezTo>
                    <a:pt x="108" y="251"/>
                    <a:pt x="53" y="201"/>
                    <a:pt x="0" y="150"/>
                  </a:cubicBezTo>
                  <a:lnTo>
                    <a:pt x="486" y="774"/>
                  </a:lnTo>
                  <a:close/>
                </a:path>
              </a:pathLst>
            </a:custGeom>
            <a:noFill/>
            <a:ln cap="flat" cmpd="sng" w="12600">
              <a:solidFill>
                <a:schemeClr val="dk2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29"/>
            <p:cNvSpPr/>
            <p:nvPr/>
          </p:nvSpPr>
          <p:spPr>
            <a:xfrm>
              <a:off x="6342097" y="2729298"/>
              <a:ext cx="404049" cy="286264"/>
            </a:xfrm>
            <a:custGeom>
              <a:rect b="b" l="l" r="r" t="t"/>
              <a:pathLst>
                <a:path extrusionOk="0" h="1153" w="1627">
                  <a:moveTo>
                    <a:pt x="1257" y="1153"/>
                  </a:moveTo>
                  <a:lnTo>
                    <a:pt x="1627" y="651"/>
                  </a:lnTo>
                  <a:lnTo>
                    <a:pt x="785" y="0"/>
                  </a:lnTo>
                  <a:lnTo>
                    <a:pt x="0" y="1079"/>
                  </a:lnTo>
                  <a:lnTo>
                    <a:pt x="1257" y="1153"/>
                  </a:lnTo>
                  <a:close/>
                </a:path>
              </a:pathLst>
            </a:custGeom>
            <a:solidFill>
              <a:srgbClr val="F9BDC8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29"/>
            <p:cNvSpPr/>
            <p:nvPr/>
          </p:nvSpPr>
          <p:spPr>
            <a:xfrm>
              <a:off x="6521758" y="2283003"/>
              <a:ext cx="1174388" cy="833946"/>
            </a:xfrm>
            <a:custGeom>
              <a:rect b="b" l="l" r="r" t="t"/>
              <a:pathLst>
                <a:path extrusionOk="0" h="3357" w="4727">
                  <a:moveTo>
                    <a:pt x="3546" y="307"/>
                  </a:moveTo>
                  <a:cubicBezTo>
                    <a:pt x="4012" y="407"/>
                    <a:pt x="4383" y="759"/>
                    <a:pt x="4508" y="1219"/>
                  </a:cubicBezTo>
                  <a:lnTo>
                    <a:pt x="4727" y="2023"/>
                  </a:lnTo>
                  <a:lnTo>
                    <a:pt x="3333" y="3357"/>
                  </a:lnTo>
                  <a:lnTo>
                    <a:pt x="1125" y="3231"/>
                  </a:lnTo>
                  <a:lnTo>
                    <a:pt x="1187" y="2060"/>
                  </a:lnTo>
                  <a:lnTo>
                    <a:pt x="904" y="2447"/>
                  </a:lnTo>
                  <a:lnTo>
                    <a:pt x="0" y="1748"/>
                  </a:lnTo>
                  <a:lnTo>
                    <a:pt x="615" y="892"/>
                  </a:lnTo>
                  <a:cubicBezTo>
                    <a:pt x="923" y="455"/>
                    <a:pt x="1538" y="237"/>
                    <a:pt x="2064" y="149"/>
                  </a:cubicBezTo>
                  <a:lnTo>
                    <a:pt x="2473" y="0"/>
                  </a:lnTo>
                  <a:lnTo>
                    <a:pt x="3546" y="3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29"/>
            <p:cNvSpPr/>
            <p:nvPr/>
          </p:nvSpPr>
          <p:spPr>
            <a:xfrm>
              <a:off x="6863935" y="1767626"/>
              <a:ext cx="352614" cy="453252"/>
            </a:xfrm>
            <a:custGeom>
              <a:rect b="b" l="l" r="r" t="t"/>
              <a:pathLst>
                <a:path extrusionOk="0" h="1825" w="1420">
                  <a:moveTo>
                    <a:pt x="1053" y="1805"/>
                  </a:moveTo>
                  <a:lnTo>
                    <a:pt x="431" y="1825"/>
                  </a:lnTo>
                  <a:cubicBezTo>
                    <a:pt x="221" y="1832"/>
                    <a:pt x="46" y="1667"/>
                    <a:pt x="39" y="1458"/>
                  </a:cubicBezTo>
                  <a:lnTo>
                    <a:pt x="0" y="219"/>
                  </a:lnTo>
                  <a:cubicBezTo>
                    <a:pt x="-4" y="116"/>
                    <a:pt x="78" y="29"/>
                    <a:pt x="181" y="26"/>
                  </a:cubicBezTo>
                  <a:lnTo>
                    <a:pt x="995" y="0"/>
                  </a:lnTo>
                  <a:cubicBezTo>
                    <a:pt x="1204" y="-7"/>
                    <a:pt x="1379" y="158"/>
                    <a:pt x="1386" y="367"/>
                  </a:cubicBezTo>
                  <a:lnTo>
                    <a:pt x="1420" y="1414"/>
                  </a:lnTo>
                  <a:cubicBezTo>
                    <a:pt x="1426" y="1623"/>
                    <a:pt x="1262" y="1798"/>
                    <a:pt x="1053" y="1805"/>
                  </a:cubicBezTo>
                  <a:close/>
                </a:path>
              </a:pathLst>
            </a:custGeom>
            <a:solidFill>
              <a:srgbClr val="F9BDC8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29"/>
            <p:cNvSpPr/>
            <p:nvPr/>
          </p:nvSpPr>
          <p:spPr>
            <a:xfrm>
              <a:off x="7173062" y="1952506"/>
              <a:ext cx="159781" cy="144623"/>
            </a:xfrm>
            <a:custGeom>
              <a:rect b="b" l="l" r="r" t="t"/>
              <a:pathLst>
                <a:path extrusionOk="0" h="583" w="644">
                  <a:moveTo>
                    <a:pt x="639" y="236"/>
                  </a:moveTo>
                  <a:cubicBezTo>
                    <a:pt x="669" y="394"/>
                    <a:pt x="565" y="547"/>
                    <a:pt x="408" y="577"/>
                  </a:cubicBezTo>
                  <a:cubicBezTo>
                    <a:pt x="250" y="608"/>
                    <a:pt x="34" y="516"/>
                    <a:pt x="4" y="358"/>
                  </a:cubicBezTo>
                  <a:cubicBezTo>
                    <a:pt x="-26" y="200"/>
                    <a:pt x="139" y="35"/>
                    <a:pt x="297" y="5"/>
                  </a:cubicBezTo>
                  <a:cubicBezTo>
                    <a:pt x="455" y="-25"/>
                    <a:pt x="608" y="78"/>
                    <a:pt x="639" y="236"/>
                  </a:cubicBezTo>
                  <a:close/>
                </a:path>
              </a:pathLst>
            </a:custGeom>
            <a:solidFill>
              <a:srgbClr val="F9BDC8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29"/>
            <p:cNvSpPr/>
            <p:nvPr/>
          </p:nvSpPr>
          <p:spPr>
            <a:xfrm>
              <a:off x="6989673" y="2073274"/>
              <a:ext cx="245512" cy="302914"/>
            </a:xfrm>
            <a:custGeom>
              <a:rect b="b" l="l" r="r" t="t"/>
              <a:pathLst>
                <a:path extrusionOk="0" h="1220" w="989">
                  <a:moveTo>
                    <a:pt x="0" y="435"/>
                  </a:moveTo>
                  <a:lnTo>
                    <a:pt x="0" y="1143"/>
                  </a:lnTo>
                  <a:cubicBezTo>
                    <a:pt x="0" y="1143"/>
                    <a:pt x="427" y="1367"/>
                    <a:pt x="989" y="1052"/>
                  </a:cubicBezTo>
                  <a:lnTo>
                    <a:pt x="889" y="0"/>
                  </a:lnTo>
                  <a:lnTo>
                    <a:pt x="0" y="435"/>
                  </a:lnTo>
                  <a:close/>
                </a:path>
              </a:pathLst>
            </a:custGeom>
            <a:solidFill>
              <a:srgbClr val="F9BDC8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29"/>
            <p:cNvSpPr/>
            <p:nvPr/>
          </p:nvSpPr>
          <p:spPr>
            <a:xfrm>
              <a:off x="5645567" y="2338417"/>
              <a:ext cx="797172" cy="713178"/>
            </a:xfrm>
            <a:custGeom>
              <a:rect b="b" l="l" r="r" t="t"/>
              <a:pathLst>
                <a:path extrusionOk="0" h="2871" w="3209">
                  <a:moveTo>
                    <a:pt x="91" y="0"/>
                  </a:moveTo>
                  <a:lnTo>
                    <a:pt x="3209" y="405"/>
                  </a:lnTo>
                  <a:lnTo>
                    <a:pt x="3168" y="2871"/>
                  </a:lnTo>
                  <a:lnTo>
                    <a:pt x="0" y="2344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29"/>
            <p:cNvSpPr/>
            <p:nvPr/>
          </p:nvSpPr>
          <p:spPr>
            <a:xfrm>
              <a:off x="6432797" y="3001896"/>
              <a:ext cx="626949" cy="74549"/>
            </a:xfrm>
            <a:custGeom>
              <a:rect b="b" l="l" r="r" t="t"/>
              <a:pathLst>
                <a:path extrusionOk="0" h="301" w="2524">
                  <a:moveTo>
                    <a:pt x="3" y="0"/>
                  </a:moveTo>
                  <a:lnTo>
                    <a:pt x="2522" y="96"/>
                  </a:lnTo>
                  <a:lnTo>
                    <a:pt x="2524" y="301"/>
                  </a:lnTo>
                  <a:lnTo>
                    <a:pt x="0" y="20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29"/>
            <p:cNvSpPr/>
            <p:nvPr/>
          </p:nvSpPr>
          <p:spPr>
            <a:xfrm>
              <a:off x="6019800" y="2975307"/>
              <a:ext cx="581729" cy="180903"/>
            </a:xfrm>
            <a:custGeom>
              <a:rect b="b" l="l" r="r" t="t"/>
              <a:pathLst>
                <a:path extrusionOk="0" h="729" w="2342">
                  <a:moveTo>
                    <a:pt x="195" y="4"/>
                  </a:moveTo>
                  <a:lnTo>
                    <a:pt x="186" y="2"/>
                  </a:lnTo>
                  <a:cubicBezTo>
                    <a:pt x="98" y="-12"/>
                    <a:pt x="15" y="48"/>
                    <a:pt x="1" y="136"/>
                  </a:cubicBezTo>
                  <a:cubicBezTo>
                    <a:pt x="-12" y="226"/>
                    <a:pt x="51" y="310"/>
                    <a:pt x="142" y="320"/>
                  </a:cubicBezTo>
                  <a:lnTo>
                    <a:pt x="414" y="352"/>
                  </a:lnTo>
                  <a:lnTo>
                    <a:pt x="536" y="466"/>
                  </a:lnTo>
                  <a:cubicBezTo>
                    <a:pt x="663" y="585"/>
                    <a:pt x="824" y="662"/>
                    <a:pt x="996" y="686"/>
                  </a:cubicBezTo>
                  <a:lnTo>
                    <a:pt x="1252" y="721"/>
                  </a:lnTo>
                  <a:cubicBezTo>
                    <a:pt x="1448" y="748"/>
                    <a:pt x="1648" y="704"/>
                    <a:pt x="1816" y="598"/>
                  </a:cubicBezTo>
                  <a:lnTo>
                    <a:pt x="2342" y="335"/>
                  </a:lnTo>
                  <a:lnTo>
                    <a:pt x="1671" y="308"/>
                  </a:lnTo>
                  <a:lnTo>
                    <a:pt x="1636" y="256"/>
                  </a:lnTo>
                  <a:cubicBezTo>
                    <a:pt x="1612" y="223"/>
                    <a:pt x="1575" y="202"/>
                    <a:pt x="1535" y="197"/>
                  </a:cubicBezTo>
                  <a:lnTo>
                    <a:pt x="1494" y="193"/>
                  </a:lnTo>
                  <a:cubicBezTo>
                    <a:pt x="1440" y="186"/>
                    <a:pt x="1387" y="212"/>
                    <a:pt x="1357" y="259"/>
                  </a:cubicBezTo>
                  <a:lnTo>
                    <a:pt x="1336" y="223"/>
                  </a:lnTo>
                  <a:cubicBezTo>
                    <a:pt x="1309" y="180"/>
                    <a:pt x="1263" y="153"/>
                    <a:pt x="1212" y="151"/>
                  </a:cubicBezTo>
                  <a:lnTo>
                    <a:pt x="1179" y="150"/>
                  </a:lnTo>
                  <a:cubicBezTo>
                    <a:pt x="1132" y="148"/>
                    <a:pt x="1087" y="168"/>
                    <a:pt x="1057" y="204"/>
                  </a:cubicBezTo>
                  <a:lnTo>
                    <a:pt x="1023" y="154"/>
                  </a:lnTo>
                  <a:cubicBezTo>
                    <a:pt x="1002" y="122"/>
                    <a:pt x="968" y="102"/>
                    <a:pt x="930" y="98"/>
                  </a:cubicBezTo>
                  <a:lnTo>
                    <a:pt x="844" y="90"/>
                  </a:lnTo>
                  <a:cubicBezTo>
                    <a:pt x="800" y="85"/>
                    <a:pt x="756" y="105"/>
                    <a:pt x="730" y="140"/>
                  </a:cubicBezTo>
                  <a:cubicBezTo>
                    <a:pt x="697" y="83"/>
                    <a:pt x="638" y="45"/>
                    <a:pt x="573" y="39"/>
                  </a:cubicBezTo>
                  <a:lnTo>
                    <a:pt x="195" y="4"/>
                  </a:lnTo>
                  <a:close/>
                </a:path>
              </a:pathLst>
            </a:custGeom>
            <a:solidFill>
              <a:srgbClr val="F9BDC8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29"/>
            <p:cNvSpPr/>
            <p:nvPr/>
          </p:nvSpPr>
          <p:spPr>
            <a:xfrm>
              <a:off x="6357503" y="3044637"/>
              <a:ext cx="26340" cy="53426"/>
            </a:xfrm>
            <a:custGeom>
              <a:rect b="b" l="l" r="r" t="t"/>
              <a:pathLst>
                <a:path extrusionOk="0" h="216" w="107">
                  <a:moveTo>
                    <a:pt x="0" y="0"/>
                  </a:moveTo>
                  <a:lnTo>
                    <a:pt x="107" y="216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26625" lIns="96100" spcFirstLastPara="1" rIns="96100" wrap="square" tIns="266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29"/>
            <p:cNvSpPr/>
            <p:nvPr/>
          </p:nvSpPr>
          <p:spPr>
            <a:xfrm>
              <a:off x="6282458" y="3026000"/>
              <a:ext cx="25346" cy="74051"/>
            </a:xfrm>
            <a:custGeom>
              <a:rect b="b" l="l" r="r" t="t"/>
              <a:pathLst>
                <a:path extrusionOk="0" h="299" w="103">
                  <a:moveTo>
                    <a:pt x="0" y="0"/>
                  </a:moveTo>
                  <a:cubicBezTo>
                    <a:pt x="0" y="0"/>
                    <a:pt x="0" y="183"/>
                    <a:pt x="103" y="2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29"/>
            <p:cNvSpPr/>
            <p:nvPr/>
          </p:nvSpPr>
          <p:spPr>
            <a:xfrm>
              <a:off x="6201200" y="3010097"/>
              <a:ext cx="18637" cy="74796"/>
            </a:xfrm>
            <a:custGeom>
              <a:rect b="b" l="l" r="r" t="t"/>
              <a:pathLst>
                <a:path extrusionOk="0" h="302" w="76">
                  <a:moveTo>
                    <a:pt x="76" y="302"/>
                  </a:moveTo>
                  <a:cubicBezTo>
                    <a:pt x="76" y="302"/>
                    <a:pt x="10" y="155"/>
                    <a:pt x="0" y="0"/>
                  </a:cubicBezTo>
                  <a:lnTo>
                    <a:pt x="76" y="302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29"/>
            <p:cNvSpPr/>
            <p:nvPr/>
          </p:nvSpPr>
          <p:spPr>
            <a:xfrm>
              <a:off x="6125410" y="2985993"/>
              <a:ext cx="41996" cy="71815"/>
            </a:xfrm>
            <a:custGeom>
              <a:rect b="b" l="l" r="r" t="t"/>
              <a:pathLst>
                <a:path extrusionOk="0" h="290" w="170">
                  <a:moveTo>
                    <a:pt x="170" y="0"/>
                  </a:moveTo>
                  <a:lnTo>
                    <a:pt x="101" y="6"/>
                  </a:lnTo>
                  <a:cubicBezTo>
                    <a:pt x="44" y="10"/>
                    <a:pt x="0" y="58"/>
                    <a:pt x="0" y="116"/>
                  </a:cubicBezTo>
                  <a:lnTo>
                    <a:pt x="0" y="290"/>
                  </a:lnTo>
                  <a:lnTo>
                    <a:pt x="17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29"/>
            <p:cNvSpPr/>
            <p:nvPr/>
          </p:nvSpPr>
          <p:spPr>
            <a:xfrm>
              <a:off x="6836849" y="2785706"/>
              <a:ext cx="910487" cy="507673"/>
            </a:xfrm>
            <a:custGeom>
              <a:rect b="b" l="l" r="r" t="t"/>
              <a:pathLst>
                <a:path extrusionOk="0" h="2044" w="3665">
                  <a:moveTo>
                    <a:pt x="2187" y="199"/>
                  </a:moveTo>
                  <a:lnTo>
                    <a:pt x="2219" y="485"/>
                  </a:lnTo>
                  <a:lnTo>
                    <a:pt x="1447" y="803"/>
                  </a:lnTo>
                  <a:lnTo>
                    <a:pt x="761" y="469"/>
                  </a:lnTo>
                  <a:cubicBezTo>
                    <a:pt x="705" y="574"/>
                    <a:pt x="735" y="705"/>
                    <a:pt x="831" y="776"/>
                  </a:cubicBezTo>
                  <a:lnTo>
                    <a:pt x="1084" y="963"/>
                  </a:lnTo>
                  <a:lnTo>
                    <a:pt x="215" y="1121"/>
                  </a:lnTo>
                  <a:cubicBezTo>
                    <a:pt x="163" y="1131"/>
                    <a:pt x="126" y="1179"/>
                    <a:pt x="131" y="1232"/>
                  </a:cubicBezTo>
                  <a:lnTo>
                    <a:pt x="137" y="1309"/>
                  </a:lnTo>
                  <a:lnTo>
                    <a:pt x="126" y="1309"/>
                  </a:lnTo>
                  <a:cubicBezTo>
                    <a:pt x="59" y="1309"/>
                    <a:pt x="4" y="1362"/>
                    <a:pt x="1" y="1429"/>
                  </a:cubicBezTo>
                  <a:cubicBezTo>
                    <a:pt x="-2" y="1483"/>
                    <a:pt x="31" y="1532"/>
                    <a:pt x="82" y="1552"/>
                  </a:cubicBezTo>
                  <a:lnTo>
                    <a:pt x="99" y="1558"/>
                  </a:lnTo>
                  <a:lnTo>
                    <a:pt x="107" y="1666"/>
                  </a:lnTo>
                  <a:cubicBezTo>
                    <a:pt x="111" y="1734"/>
                    <a:pt x="158" y="1791"/>
                    <a:pt x="223" y="1810"/>
                  </a:cubicBezTo>
                  <a:lnTo>
                    <a:pt x="241" y="1814"/>
                  </a:lnTo>
                  <a:lnTo>
                    <a:pt x="255" y="1863"/>
                  </a:lnTo>
                  <a:cubicBezTo>
                    <a:pt x="278" y="1941"/>
                    <a:pt x="347" y="1998"/>
                    <a:pt x="428" y="2006"/>
                  </a:cubicBezTo>
                  <a:lnTo>
                    <a:pt x="827" y="2044"/>
                  </a:lnTo>
                  <a:lnTo>
                    <a:pt x="1819" y="1854"/>
                  </a:lnTo>
                  <a:lnTo>
                    <a:pt x="3665" y="1081"/>
                  </a:lnTo>
                  <a:lnTo>
                    <a:pt x="3459" y="0"/>
                  </a:lnTo>
                  <a:lnTo>
                    <a:pt x="2187" y="199"/>
                  </a:lnTo>
                  <a:close/>
                </a:path>
              </a:pathLst>
            </a:custGeom>
            <a:solidFill>
              <a:srgbClr val="F9BDC8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29"/>
            <p:cNvSpPr/>
            <p:nvPr/>
          </p:nvSpPr>
          <p:spPr>
            <a:xfrm>
              <a:off x="6870893" y="3110985"/>
              <a:ext cx="224639" cy="11928"/>
            </a:xfrm>
            <a:custGeom>
              <a:rect b="b" l="l" r="r" t="t"/>
              <a:pathLst>
                <a:path extrusionOk="0" h="49" w="905">
                  <a:moveTo>
                    <a:pt x="905" y="49"/>
                  </a:moveTo>
                  <a:lnTo>
                    <a:pt x="418" y="49"/>
                  </a:lnTo>
                  <a:lnTo>
                    <a:pt x="0" y="0"/>
                  </a:lnTo>
                  <a:lnTo>
                    <a:pt x="905" y="49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29"/>
            <p:cNvSpPr/>
            <p:nvPr/>
          </p:nvSpPr>
          <p:spPr>
            <a:xfrm>
              <a:off x="6861450" y="3172860"/>
              <a:ext cx="217682" cy="16401"/>
            </a:xfrm>
            <a:custGeom>
              <a:rect b="b" l="l" r="r" t="t"/>
              <a:pathLst>
                <a:path extrusionOk="0" h="67" w="877">
                  <a:moveTo>
                    <a:pt x="877" y="67"/>
                  </a:moveTo>
                  <a:lnTo>
                    <a:pt x="362" y="67"/>
                  </a:lnTo>
                  <a:lnTo>
                    <a:pt x="0" y="0"/>
                  </a:lnTo>
                  <a:lnTo>
                    <a:pt x="877" y="67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29"/>
            <p:cNvSpPr/>
            <p:nvPr/>
          </p:nvSpPr>
          <p:spPr>
            <a:xfrm>
              <a:off x="6896736" y="3236475"/>
              <a:ext cx="169473" cy="11182"/>
            </a:xfrm>
            <a:custGeom>
              <a:rect b="b" l="l" r="r" t="t"/>
              <a:pathLst>
                <a:path extrusionOk="0" h="46" w="683">
                  <a:moveTo>
                    <a:pt x="683" y="46"/>
                  </a:moveTo>
                  <a:lnTo>
                    <a:pt x="386" y="46"/>
                  </a:lnTo>
                  <a:lnTo>
                    <a:pt x="0" y="0"/>
                  </a:lnTo>
                  <a:lnTo>
                    <a:pt x="683" y="46"/>
                  </a:lnTo>
                  <a:close/>
                </a:path>
              </a:pathLst>
            </a:custGeom>
            <a:noFill/>
            <a:ln cap="flat" cmpd="sng" w="12600">
              <a:solidFill>
                <a:srgbClr val="1E2423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29"/>
            <p:cNvSpPr/>
            <p:nvPr/>
          </p:nvSpPr>
          <p:spPr>
            <a:xfrm>
              <a:off x="7349990" y="2673387"/>
              <a:ext cx="20128" cy="140647"/>
            </a:xfrm>
            <a:custGeom>
              <a:rect b="b" l="l" r="r" t="t"/>
              <a:pathLst>
                <a:path extrusionOk="0" h="567" w="82">
                  <a:moveTo>
                    <a:pt x="0" y="0"/>
                  </a:moveTo>
                  <a:lnTo>
                    <a:pt x="82" y="567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2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29"/>
            <p:cNvSpPr/>
            <p:nvPr/>
          </p:nvSpPr>
          <p:spPr>
            <a:xfrm>
              <a:off x="6816721" y="2660465"/>
              <a:ext cx="5218" cy="134187"/>
            </a:xfrm>
            <a:custGeom>
              <a:rect b="b" l="l" r="r" t="t"/>
              <a:pathLst>
                <a:path extrusionOk="0" h="541" w="22">
                  <a:moveTo>
                    <a:pt x="22" y="0"/>
                  </a:moveTo>
                  <a:lnTo>
                    <a:pt x="0" y="541"/>
                  </a:lnTo>
                  <a:lnTo>
                    <a:pt x="22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2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29"/>
            <p:cNvSpPr/>
            <p:nvPr/>
          </p:nvSpPr>
          <p:spPr>
            <a:xfrm>
              <a:off x="6433046" y="2591881"/>
              <a:ext cx="7206" cy="444555"/>
            </a:xfrm>
            <a:custGeom>
              <a:rect b="b" l="l" r="r" t="t"/>
              <a:pathLst>
                <a:path extrusionOk="0" h="1790" w="30">
                  <a:moveTo>
                    <a:pt x="0" y="1790"/>
                  </a:moveTo>
                  <a:lnTo>
                    <a:pt x="30" y="0"/>
                  </a:lnTo>
                  <a:lnTo>
                    <a:pt x="0" y="179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29"/>
            <p:cNvSpPr/>
            <p:nvPr/>
          </p:nvSpPr>
          <p:spPr>
            <a:xfrm>
              <a:off x="5930839" y="2619961"/>
              <a:ext cx="141393" cy="141145"/>
            </a:xfrm>
            <a:custGeom>
              <a:rect b="b" l="l" r="r" t="t"/>
              <a:pathLst>
                <a:path extrusionOk="0" h="569" w="570">
                  <a:moveTo>
                    <a:pt x="261" y="569"/>
                  </a:moveTo>
                  <a:lnTo>
                    <a:pt x="0" y="260"/>
                  </a:lnTo>
                  <a:lnTo>
                    <a:pt x="309" y="0"/>
                  </a:lnTo>
                  <a:lnTo>
                    <a:pt x="570" y="309"/>
                  </a:lnTo>
                  <a:lnTo>
                    <a:pt x="261" y="569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29"/>
            <p:cNvSpPr/>
            <p:nvPr/>
          </p:nvSpPr>
          <p:spPr>
            <a:xfrm>
              <a:off x="7324395" y="2881128"/>
              <a:ext cx="129465" cy="51190"/>
            </a:xfrm>
            <a:custGeom>
              <a:rect b="b" l="l" r="r" t="t"/>
              <a:pathLst>
                <a:path extrusionOk="0" h="207" w="522">
                  <a:moveTo>
                    <a:pt x="522" y="0"/>
                  </a:moveTo>
                  <a:lnTo>
                    <a:pt x="0" y="207"/>
                  </a:lnTo>
                  <a:lnTo>
                    <a:pt x="522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23400" lIns="96100" spcFirstLastPara="1" rIns="96100" wrap="square" tIns="23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67" name="Google Shape;767;p29"/>
            <p:cNvGrpSpPr/>
            <p:nvPr/>
          </p:nvGrpSpPr>
          <p:grpSpPr>
            <a:xfrm>
              <a:off x="6898602" y="1993088"/>
              <a:ext cx="165009" cy="21620"/>
              <a:chOff x="3336120" y="1990440"/>
              <a:chExt cx="239040" cy="31320"/>
            </a:xfrm>
          </p:grpSpPr>
          <p:sp>
            <p:nvSpPr>
              <p:cNvPr id="768" name="Google Shape;768;p29"/>
              <p:cNvSpPr/>
              <p:nvPr/>
            </p:nvSpPr>
            <p:spPr>
              <a:xfrm>
                <a:off x="3336120" y="1990440"/>
                <a:ext cx="31680" cy="31320"/>
              </a:xfrm>
              <a:custGeom>
                <a:rect b="b" l="l" r="r" t="t"/>
                <a:pathLst>
                  <a:path extrusionOk="0" h="88" w="89">
                    <a:moveTo>
                      <a:pt x="89" y="44"/>
                    </a:moveTo>
                    <a:cubicBezTo>
                      <a:pt x="89" y="19"/>
                      <a:pt x="69" y="0"/>
                      <a:pt x="44" y="0"/>
                    </a:cubicBezTo>
                    <a:cubicBezTo>
                      <a:pt x="20" y="0"/>
                      <a:pt x="0" y="19"/>
                      <a:pt x="0" y="44"/>
                    </a:cubicBezTo>
                    <a:cubicBezTo>
                      <a:pt x="0" y="68"/>
                      <a:pt x="20" y="88"/>
                      <a:pt x="44" y="88"/>
                    </a:cubicBezTo>
                    <a:cubicBezTo>
                      <a:pt x="69" y="88"/>
                      <a:pt x="89" y="68"/>
                      <a:pt x="89" y="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29"/>
              <p:cNvSpPr/>
              <p:nvPr/>
            </p:nvSpPr>
            <p:spPr>
              <a:xfrm>
                <a:off x="3543480" y="1990440"/>
                <a:ext cx="31680" cy="31320"/>
              </a:xfrm>
              <a:custGeom>
                <a:rect b="b" l="l" r="r" t="t"/>
                <a:pathLst>
                  <a:path extrusionOk="0" h="88" w="89">
                    <a:moveTo>
                      <a:pt x="89" y="44"/>
                    </a:moveTo>
                    <a:cubicBezTo>
                      <a:pt x="89" y="19"/>
                      <a:pt x="69" y="0"/>
                      <a:pt x="44" y="0"/>
                    </a:cubicBezTo>
                    <a:cubicBezTo>
                      <a:pt x="19" y="0"/>
                      <a:pt x="0" y="19"/>
                      <a:pt x="0" y="44"/>
                    </a:cubicBezTo>
                    <a:cubicBezTo>
                      <a:pt x="0" y="68"/>
                      <a:pt x="19" y="88"/>
                      <a:pt x="44" y="88"/>
                    </a:cubicBezTo>
                    <a:cubicBezTo>
                      <a:pt x="69" y="88"/>
                      <a:pt x="89" y="68"/>
                      <a:pt x="89" y="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70" name="Google Shape;770;p29"/>
            <p:cNvSpPr/>
            <p:nvPr/>
          </p:nvSpPr>
          <p:spPr>
            <a:xfrm>
              <a:off x="6799824" y="1657047"/>
              <a:ext cx="482330" cy="360564"/>
            </a:xfrm>
            <a:custGeom>
              <a:rect b="b" l="l" r="r" t="t"/>
              <a:pathLst>
                <a:path extrusionOk="0" h="1452" w="1942">
                  <a:moveTo>
                    <a:pt x="1929" y="1199"/>
                  </a:moveTo>
                  <a:lnTo>
                    <a:pt x="1718" y="1452"/>
                  </a:lnTo>
                  <a:cubicBezTo>
                    <a:pt x="1718" y="1452"/>
                    <a:pt x="1297" y="1317"/>
                    <a:pt x="1409" y="945"/>
                  </a:cubicBezTo>
                  <a:cubicBezTo>
                    <a:pt x="1283" y="932"/>
                    <a:pt x="1173" y="858"/>
                    <a:pt x="1111" y="748"/>
                  </a:cubicBezTo>
                  <a:cubicBezTo>
                    <a:pt x="907" y="832"/>
                    <a:pt x="686" y="884"/>
                    <a:pt x="466" y="881"/>
                  </a:cubicBezTo>
                  <a:cubicBezTo>
                    <a:pt x="385" y="879"/>
                    <a:pt x="302" y="871"/>
                    <a:pt x="228" y="837"/>
                  </a:cubicBezTo>
                  <a:cubicBezTo>
                    <a:pt x="101" y="778"/>
                    <a:pt x="16" y="644"/>
                    <a:pt x="3" y="504"/>
                  </a:cubicBezTo>
                  <a:cubicBezTo>
                    <a:pt x="-11" y="364"/>
                    <a:pt x="41" y="223"/>
                    <a:pt x="128" y="113"/>
                  </a:cubicBezTo>
                  <a:cubicBezTo>
                    <a:pt x="264" y="-56"/>
                    <a:pt x="541" y="-12"/>
                    <a:pt x="733" y="91"/>
                  </a:cubicBezTo>
                  <a:cubicBezTo>
                    <a:pt x="827" y="44"/>
                    <a:pt x="932" y="28"/>
                    <a:pt x="1033" y="55"/>
                  </a:cubicBezTo>
                  <a:cubicBezTo>
                    <a:pt x="1135" y="81"/>
                    <a:pt x="1226" y="146"/>
                    <a:pt x="1286" y="232"/>
                  </a:cubicBezTo>
                  <a:cubicBezTo>
                    <a:pt x="1371" y="213"/>
                    <a:pt x="1466" y="198"/>
                    <a:pt x="1552" y="214"/>
                  </a:cubicBezTo>
                  <a:cubicBezTo>
                    <a:pt x="1638" y="229"/>
                    <a:pt x="1722" y="269"/>
                    <a:pt x="1781" y="334"/>
                  </a:cubicBezTo>
                  <a:cubicBezTo>
                    <a:pt x="1847" y="407"/>
                    <a:pt x="1877" y="506"/>
                    <a:pt x="1896" y="603"/>
                  </a:cubicBezTo>
                  <a:cubicBezTo>
                    <a:pt x="1937" y="802"/>
                    <a:pt x="1958" y="998"/>
                    <a:pt x="1929" y="11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71" name="Google Shape;771;p29"/>
            <p:cNvGrpSpPr/>
            <p:nvPr/>
          </p:nvGrpSpPr>
          <p:grpSpPr>
            <a:xfrm>
              <a:off x="6845669" y="1925742"/>
              <a:ext cx="448308" cy="153081"/>
              <a:chOff x="3259440" y="1892880"/>
              <a:chExt cx="649440" cy="221760"/>
            </a:xfrm>
          </p:grpSpPr>
          <p:sp>
            <p:nvSpPr>
              <p:cNvPr id="772" name="Google Shape;772;p29"/>
              <p:cNvSpPr/>
              <p:nvPr/>
            </p:nvSpPr>
            <p:spPr>
              <a:xfrm>
                <a:off x="3425040" y="1987200"/>
                <a:ext cx="48240" cy="84600"/>
              </a:xfrm>
              <a:custGeom>
                <a:rect b="b" l="l" r="r" t="t"/>
                <a:pathLst>
                  <a:path extrusionOk="0" h="236" w="135">
                    <a:moveTo>
                      <a:pt x="49" y="0"/>
                    </a:moveTo>
                    <a:lnTo>
                      <a:pt x="2" y="159"/>
                    </a:lnTo>
                    <a:cubicBezTo>
                      <a:pt x="-7" y="189"/>
                      <a:pt x="14" y="221"/>
                      <a:pt x="45" y="225"/>
                    </a:cubicBezTo>
                    <a:lnTo>
                      <a:pt x="135" y="236"/>
                    </a:lnTo>
                    <a:lnTo>
                      <a:pt x="49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33825" lIns="96100" spcFirstLastPara="1" rIns="961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" name="Google Shape;773;p29"/>
              <p:cNvSpPr/>
              <p:nvPr/>
            </p:nvSpPr>
            <p:spPr>
              <a:xfrm>
                <a:off x="3488760" y="2076840"/>
                <a:ext cx="134640" cy="37800"/>
              </a:xfrm>
              <a:custGeom>
                <a:rect b="b" l="l" r="r" t="t"/>
                <a:pathLst>
                  <a:path extrusionOk="0" h="106" w="375">
                    <a:moveTo>
                      <a:pt x="0" y="68"/>
                    </a:moveTo>
                    <a:cubicBezTo>
                      <a:pt x="0" y="68"/>
                      <a:pt x="187" y="189"/>
                      <a:pt x="375" y="0"/>
                    </a:cubicBezTo>
                    <a:lnTo>
                      <a:pt x="0" y="68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p29"/>
              <p:cNvSpPr/>
              <p:nvPr/>
            </p:nvSpPr>
            <p:spPr>
              <a:xfrm>
                <a:off x="3259440" y="1956600"/>
                <a:ext cx="140760" cy="116640"/>
              </a:xfrm>
              <a:custGeom>
                <a:rect b="b" l="l" r="r" t="t"/>
                <a:pathLst>
                  <a:path extrusionOk="0" h="325" w="392">
                    <a:moveTo>
                      <a:pt x="0" y="0"/>
                    </a:moveTo>
                    <a:lnTo>
                      <a:pt x="386" y="0"/>
                    </a:lnTo>
                    <a:lnTo>
                      <a:pt x="392" y="174"/>
                    </a:lnTo>
                    <a:cubicBezTo>
                      <a:pt x="395" y="257"/>
                      <a:pt x="328" y="325"/>
                      <a:pt x="246" y="325"/>
                    </a:cubicBezTo>
                    <a:lnTo>
                      <a:pt x="153" y="325"/>
                    </a:lnTo>
                    <a:cubicBezTo>
                      <a:pt x="75" y="325"/>
                      <a:pt x="10" y="263"/>
                      <a:pt x="7" y="184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29"/>
              <p:cNvSpPr/>
              <p:nvPr/>
            </p:nvSpPr>
            <p:spPr>
              <a:xfrm>
                <a:off x="3478320" y="1947240"/>
                <a:ext cx="167040" cy="119160"/>
              </a:xfrm>
              <a:custGeom>
                <a:rect b="b" l="l" r="r" t="t"/>
                <a:pathLst>
                  <a:path extrusionOk="0" h="332" w="465">
                    <a:moveTo>
                      <a:pt x="0" y="13"/>
                    </a:moveTo>
                    <a:lnTo>
                      <a:pt x="5" y="163"/>
                    </a:lnTo>
                    <a:cubicBezTo>
                      <a:pt x="8" y="259"/>
                      <a:pt x="89" y="335"/>
                      <a:pt x="185" y="332"/>
                    </a:cubicBezTo>
                    <a:lnTo>
                      <a:pt x="297" y="327"/>
                    </a:lnTo>
                    <a:cubicBezTo>
                      <a:pt x="393" y="324"/>
                      <a:pt x="469" y="244"/>
                      <a:pt x="465" y="147"/>
                    </a:cubicBezTo>
                    <a:lnTo>
                      <a:pt x="461" y="0"/>
                    </a:lnTo>
                    <a:lnTo>
                      <a:pt x="0" y="13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p29"/>
              <p:cNvSpPr/>
              <p:nvPr/>
            </p:nvSpPr>
            <p:spPr>
              <a:xfrm>
                <a:off x="3399120" y="1960200"/>
                <a:ext cx="79200" cy="11880"/>
              </a:xfrm>
              <a:custGeom>
                <a:rect b="b" l="l" r="r" t="t"/>
                <a:pathLst>
                  <a:path extrusionOk="0" h="34" w="221">
                    <a:moveTo>
                      <a:pt x="0" y="34"/>
                    </a:moveTo>
                    <a:lnTo>
                      <a:pt x="31" y="18"/>
                    </a:lnTo>
                    <a:cubicBezTo>
                      <a:pt x="74" y="-4"/>
                      <a:pt x="125" y="-6"/>
                      <a:pt x="170" y="13"/>
                    </a:cubicBezTo>
                    <a:lnTo>
                      <a:pt x="221" y="34"/>
                    </a:lnTo>
                    <a:lnTo>
                      <a:pt x="0" y="34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p29"/>
              <p:cNvSpPr/>
              <p:nvPr/>
            </p:nvSpPr>
            <p:spPr>
              <a:xfrm>
                <a:off x="3650040" y="1936800"/>
                <a:ext cx="223559" cy="11160"/>
              </a:xfrm>
              <a:custGeom>
                <a:rect b="b" l="l" r="r" t="t"/>
                <a:pathLst>
                  <a:path extrusionOk="0" h="32" w="622">
                    <a:moveTo>
                      <a:pt x="0" y="32"/>
                    </a:moveTo>
                    <a:lnTo>
                      <a:pt x="622" y="0"/>
                    </a:lnTo>
                    <a:lnTo>
                      <a:pt x="0" y="32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29"/>
              <p:cNvSpPr/>
              <p:nvPr/>
            </p:nvSpPr>
            <p:spPr>
              <a:xfrm>
                <a:off x="3513960" y="1892880"/>
                <a:ext cx="115920" cy="15840"/>
              </a:xfrm>
              <a:custGeom>
                <a:rect b="b" l="l" r="r" t="t"/>
                <a:pathLst>
                  <a:path extrusionOk="0" h="45" w="323">
                    <a:moveTo>
                      <a:pt x="0" y="12"/>
                    </a:moveTo>
                    <a:cubicBezTo>
                      <a:pt x="0" y="12"/>
                      <a:pt x="129" y="-31"/>
                      <a:pt x="323" y="45"/>
                    </a:cubicBezTo>
                    <a:lnTo>
                      <a:pt x="0" y="12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29"/>
              <p:cNvSpPr/>
              <p:nvPr/>
            </p:nvSpPr>
            <p:spPr>
              <a:xfrm>
                <a:off x="3297600" y="1900080"/>
                <a:ext cx="102600" cy="18360"/>
              </a:xfrm>
              <a:custGeom>
                <a:rect b="b" l="l" r="r" t="t"/>
                <a:pathLst>
                  <a:path extrusionOk="0" h="52" w="286">
                    <a:moveTo>
                      <a:pt x="0" y="52"/>
                    </a:moveTo>
                    <a:cubicBezTo>
                      <a:pt x="0" y="52"/>
                      <a:pt x="121" y="-44"/>
                      <a:pt x="286" y="25"/>
                    </a:cubicBezTo>
                    <a:lnTo>
                      <a:pt x="0" y="52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29"/>
              <p:cNvSpPr/>
              <p:nvPr/>
            </p:nvSpPr>
            <p:spPr>
              <a:xfrm>
                <a:off x="3831120" y="1925400"/>
                <a:ext cx="77760" cy="45360"/>
              </a:xfrm>
              <a:custGeom>
                <a:rect b="b" l="l" r="r" t="t"/>
                <a:pathLst>
                  <a:path extrusionOk="0" h="127" w="217">
                    <a:moveTo>
                      <a:pt x="0" y="127"/>
                    </a:moveTo>
                    <a:cubicBezTo>
                      <a:pt x="0" y="127"/>
                      <a:pt x="129" y="-13"/>
                      <a:pt x="217" y="1"/>
                    </a:cubicBezTo>
                    <a:lnTo>
                      <a:pt x="0" y="127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81" name="Google Shape;781;p29"/>
            <p:cNvSpPr/>
            <p:nvPr/>
          </p:nvSpPr>
          <p:spPr>
            <a:xfrm>
              <a:off x="7371112" y="3524976"/>
              <a:ext cx="194571" cy="202771"/>
            </a:xfrm>
            <a:custGeom>
              <a:rect b="b" l="l" r="r" t="t"/>
              <a:pathLst>
                <a:path extrusionOk="0" h="817" w="784">
                  <a:moveTo>
                    <a:pt x="590" y="0"/>
                  </a:moveTo>
                  <a:lnTo>
                    <a:pt x="784" y="131"/>
                  </a:lnTo>
                  <a:lnTo>
                    <a:pt x="162" y="817"/>
                  </a:lnTo>
                  <a:lnTo>
                    <a:pt x="0" y="546"/>
                  </a:lnTo>
                  <a:lnTo>
                    <a:pt x="5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29"/>
            <p:cNvSpPr/>
            <p:nvPr/>
          </p:nvSpPr>
          <p:spPr>
            <a:xfrm>
              <a:off x="7396707" y="3557529"/>
              <a:ext cx="446795" cy="442817"/>
            </a:xfrm>
            <a:custGeom>
              <a:rect b="b" l="l" r="r" t="t"/>
              <a:pathLst>
                <a:path extrusionOk="0" h="1783" w="1799">
                  <a:moveTo>
                    <a:pt x="0" y="567"/>
                  </a:moveTo>
                  <a:lnTo>
                    <a:pt x="372" y="1312"/>
                  </a:lnTo>
                  <a:cubicBezTo>
                    <a:pt x="386" y="1340"/>
                    <a:pt x="402" y="1366"/>
                    <a:pt x="420" y="1391"/>
                  </a:cubicBezTo>
                  <a:lnTo>
                    <a:pt x="644" y="1696"/>
                  </a:lnTo>
                  <a:cubicBezTo>
                    <a:pt x="696" y="1767"/>
                    <a:pt x="786" y="1798"/>
                    <a:pt x="870" y="1775"/>
                  </a:cubicBezTo>
                  <a:lnTo>
                    <a:pt x="1368" y="1639"/>
                  </a:lnTo>
                  <a:cubicBezTo>
                    <a:pt x="1415" y="1626"/>
                    <a:pt x="1456" y="1596"/>
                    <a:pt x="1485" y="1556"/>
                  </a:cubicBezTo>
                  <a:lnTo>
                    <a:pt x="1761" y="1162"/>
                  </a:lnTo>
                  <a:cubicBezTo>
                    <a:pt x="1806" y="1097"/>
                    <a:pt x="1812" y="1012"/>
                    <a:pt x="1774" y="942"/>
                  </a:cubicBezTo>
                  <a:lnTo>
                    <a:pt x="1670" y="746"/>
                  </a:lnTo>
                  <a:cubicBezTo>
                    <a:pt x="1628" y="667"/>
                    <a:pt x="1568" y="599"/>
                    <a:pt x="1494" y="549"/>
                  </a:cubicBezTo>
                  <a:lnTo>
                    <a:pt x="681" y="0"/>
                  </a:lnTo>
                  <a:lnTo>
                    <a:pt x="0" y="5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29"/>
            <p:cNvSpPr/>
            <p:nvPr/>
          </p:nvSpPr>
          <p:spPr>
            <a:xfrm>
              <a:off x="6410930" y="3001896"/>
              <a:ext cx="1127669" cy="725854"/>
            </a:xfrm>
            <a:custGeom>
              <a:rect b="b" l="l" r="r" t="t"/>
              <a:pathLst>
                <a:path extrusionOk="0" h="2922" w="4539">
                  <a:moveTo>
                    <a:pt x="4539" y="2110"/>
                  </a:moveTo>
                  <a:lnTo>
                    <a:pt x="1524" y="150"/>
                  </a:lnTo>
                  <a:cubicBezTo>
                    <a:pt x="1253" y="-30"/>
                    <a:pt x="906" y="-49"/>
                    <a:pt x="616" y="98"/>
                  </a:cubicBezTo>
                  <a:lnTo>
                    <a:pt x="271" y="274"/>
                  </a:lnTo>
                  <a:cubicBezTo>
                    <a:pt x="48" y="388"/>
                    <a:pt x="-56" y="652"/>
                    <a:pt x="31" y="888"/>
                  </a:cubicBezTo>
                  <a:lnTo>
                    <a:pt x="106" y="1091"/>
                  </a:lnTo>
                  <a:cubicBezTo>
                    <a:pt x="247" y="1474"/>
                    <a:pt x="554" y="1772"/>
                    <a:pt x="940" y="1902"/>
                  </a:cubicBezTo>
                  <a:lnTo>
                    <a:pt x="3984" y="2922"/>
                  </a:lnTo>
                  <a:lnTo>
                    <a:pt x="4539" y="211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29"/>
            <p:cNvSpPr/>
            <p:nvPr/>
          </p:nvSpPr>
          <p:spPr>
            <a:xfrm>
              <a:off x="6852007" y="3079675"/>
              <a:ext cx="665464" cy="432626"/>
            </a:xfrm>
            <a:custGeom>
              <a:rect b="b" l="l" r="r" t="t"/>
              <a:pathLst>
                <a:path extrusionOk="0" h="1742" w="2679">
                  <a:moveTo>
                    <a:pt x="0" y="0"/>
                  </a:moveTo>
                  <a:lnTo>
                    <a:pt x="2679" y="1742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29"/>
            <p:cNvSpPr/>
            <p:nvPr/>
          </p:nvSpPr>
          <p:spPr>
            <a:xfrm>
              <a:off x="6734718" y="3504848"/>
              <a:ext cx="503948" cy="168479"/>
            </a:xfrm>
            <a:custGeom>
              <a:rect b="b" l="l" r="r" t="t"/>
              <a:pathLst>
                <a:path extrusionOk="0" h="679" w="2029">
                  <a:moveTo>
                    <a:pt x="0" y="0"/>
                  </a:moveTo>
                  <a:lnTo>
                    <a:pt x="2029" y="67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29"/>
            <p:cNvSpPr/>
            <p:nvPr/>
          </p:nvSpPr>
          <p:spPr>
            <a:xfrm>
              <a:off x="7539840" y="3756821"/>
              <a:ext cx="283533" cy="213953"/>
            </a:xfrm>
            <a:custGeom>
              <a:rect b="b" l="l" r="r" t="t"/>
              <a:pathLst>
                <a:path extrusionOk="0" h="862" w="1142">
                  <a:moveTo>
                    <a:pt x="0" y="862"/>
                  </a:moveTo>
                  <a:lnTo>
                    <a:pt x="539" y="702"/>
                  </a:lnTo>
                  <a:cubicBezTo>
                    <a:pt x="668" y="663"/>
                    <a:pt x="778" y="579"/>
                    <a:pt x="850" y="465"/>
                  </a:cubicBezTo>
                  <a:lnTo>
                    <a:pt x="1142" y="0"/>
                  </a:lnTo>
                  <a:lnTo>
                    <a:pt x="0" y="862"/>
                  </a:lnTo>
                  <a:close/>
                </a:path>
              </a:pathLst>
            </a:custGeom>
            <a:noFill/>
            <a:ln cap="flat" cmpd="sng" w="12600">
              <a:solidFill>
                <a:schemeClr val="dk2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29"/>
            <p:cNvSpPr/>
            <p:nvPr/>
          </p:nvSpPr>
          <p:spPr>
            <a:xfrm>
              <a:off x="7510021" y="3665375"/>
              <a:ext cx="104368" cy="85233"/>
            </a:xfrm>
            <a:custGeom>
              <a:rect b="b" l="l" r="r" t="t"/>
              <a:pathLst>
                <a:path extrusionOk="0" h="344" w="421">
                  <a:moveTo>
                    <a:pt x="0" y="344"/>
                  </a:moveTo>
                  <a:cubicBezTo>
                    <a:pt x="141" y="230"/>
                    <a:pt x="280" y="115"/>
                    <a:pt x="421" y="0"/>
                  </a:cubicBezTo>
                  <a:lnTo>
                    <a:pt x="0" y="344"/>
                  </a:lnTo>
                  <a:close/>
                </a:path>
              </a:pathLst>
            </a:custGeom>
            <a:noFill/>
            <a:ln cap="flat" cmpd="sng" w="12600">
              <a:solidFill>
                <a:schemeClr val="dk2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29"/>
            <p:cNvSpPr/>
            <p:nvPr/>
          </p:nvSpPr>
          <p:spPr>
            <a:xfrm>
              <a:off x="7539840" y="3703892"/>
              <a:ext cx="118035" cy="90203"/>
            </a:xfrm>
            <a:custGeom>
              <a:rect b="b" l="l" r="r" t="t"/>
              <a:pathLst>
                <a:path extrusionOk="0" h="364" w="476">
                  <a:moveTo>
                    <a:pt x="0" y="364"/>
                  </a:moveTo>
                  <a:lnTo>
                    <a:pt x="476" y="0"/>
                  </a:lnTo>
                  <a:lnTo>
                    <a:pt x="0" y="364"/>
                  </a:lnTo>
                  <a:close/>
                </a:path>
              </a:pathLst>
            </a:custGeom>
            <a:noFill/>
            <a:ln cap="flat" cmpd="sng" w="12600">
              <a:solidFill>
                <a:schemeClr val="dk2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29"/>
            <p:cNvSpPr/>
            <p:nvPr/>
          </p:nvSpPr>
          <p:spPr>
            <a:xfrm>
              <a:off x="7561211" y="3740669"/>
              <a:ext cx="146860" cy="105610"/>
            </a:xfrm>
            <a:custGeom>
              <a:rect b="b" l="l" r="r" t="t"/>
              <a:pathLst>
                <a:path extrusionOk="0" h="426" w="592">
                  <a:moveTo>
                    <a:pt x="0" y="426"/>
                  </a:moveTo>
                  <a:cubicBezTo>
                    <a:pt x="186" y="269"/>
                    <a:pt x="384" y="127"/>
                    <a:pt x="592" y="0"/>
                  </a:cubicBezTo>
                  <a:lnTo>
                    <a:pt x="0" y="426"/>
                  </a:lnTo>
                  <a:close/>
                </a:path>
              </a:pathLst>
            </a:custGeom>
            <a:noFill/>
            <a:ln cap="flat" cmpd="sng" w="12600">
              <a:solidFill>
                <a:schemeClr val="dk2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29"/>
            <p:cNvSpPr/>
            <p:nvPr/>
          </p:nvSpPr>
          <p:spPr>
            <a:xfrm>
              <a:off x="7461564" y="3614931"/>
              <a:ext cx="195068" cy="192086"/>
            </a:xfrm>
            <a:custGeom>
              <a:rect b="b" l="l" r="r" t="t"/>
              <a:pathLst>
                <a:path extrusionOk="0" h="774" w="786">
                  <a:moveTo>
                    <a:pt x="300" y="774"/>
                  </a:moveTo>
                  <a:cubicBezTo>
                    <a:pt x="332" y="567"/>
                    <a:pt x="302" y="352"/>
                    <a:pt x="216" y="162"/>
                  </a:cubicBezTo>
                  <a:cubicBezTo>
                    <a:pt x="201" y="129"/>
                    <a:pt x="184" y="96"/>
                    <a:pt x="156" y="72"/>
                  </a:cubicBezTo>
                  <a:cubicBezTo>
                    <a:pt x="129" y="48"/>
                    <a:pt x="88" y="36"/>
                    <a:pt x="55" y="51"/>
                  </a:cubicBezTo>
                  <a:cubicBezTo>
                    <a:pt x="5" y="73"/>
                    <a:pt x="-6" y="141"/>
                    <a:pt x="3" y="195"/>
                  </a:cubicBezTo>
                  <a:cubicBezTo>
                    <a:pt x="14" y="263"/>
                    <a:pt x="48" y="334"/>
                    <a:pt x="113" y="357"/>
                  </a:cubicBezTo>
                  <a:cubicBezTo>
                    <a:pt x="165" y="376"/>
                    <a:pt x="225" y="358"/>
                    <a:pt x="268" y="323"/>
                  </a:cubicBezTo>
                  <a:cubicBezTo>
                    <a:pt x="311" y="287"/>
                    <a:pt x="339" y="237"/>
                    <a:pt x="361" y="186"/>
                  </a:cubicBezTo>
                  <a:cubicBezTo>
                    <a:pt x="373" y="156"/>
                    <a:pt x="383" y="126"/>
                    <a:pt x="383" y="94"/>
                  </a:cubicBezTo>
                  <a:cubicBezTo>
                    <a:pt x="383" y="62"/>
                    <a:pt x="369" y="29"/>
                    <a:pt x="343" y="12"/>
                  </a:cubicBezTo>
                  <a:cubicBezTo>
                    <a:pt x="301" y="-15"/>
                    <a:pt x="243" y="7"/>
                    <a:pt x="212" y="46"/>
                  </a:cubicBezTo>
                  <a:cubicBezTo>
                    <a:pt x="167" y="104"/>
                    <a:pt x="170" y="193"/>
                    <a:pt x="213" y="254"/>
                  </a:cubicBezTo>
                  <a:cubicBezTo>
                    <a:pt x="255" y="314"/>
                    <a:pt x="330" y="347"/>
                    <a:pt x="404" y="350"/>
                  </a:cubicBezTo>
                  <a:cubicBezTo>
                    <a:pt x="478" y="353"/>
                    <a:pt x="551" y="328"/>
                    <a:pt x="614" y="289"/>
                  </a:cubicBezTo>
                  <a:cubicBezTo>
                    <a:pt x="678" y="251"/>
                    <a:pt x="733" y="201"/>
                    <a:pt x="786" y="150"/>
                  </a:cubicBezTo>
                  <a:lnTo>
                    <a:pt x="300" y="774"/>
                  </a:lnTo>
                  <a:close/>
                </a:path>
              </a:pathLst>
            </a:custGeom>
            <a:noFill/>
            <a:ln cap="flat" cmpd="sng" w="12600">
              <a:solidFill>
                <a:schemeClr val="dk2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29"/>
            <p:cNvSpPr/>
            <p:nvPr/>
          </p:nvSpPr>
          <p:spPr>
            <a:xfrm>
              <a:off x="7697385" y="3109246"/>
              <a:ext cx="511151" cy="511151"/>
            </a:xfrm>
            <a:custGeom>
              <a:rect b="b" l="l" r="r" t="t"/>
              <a:pathLst>
                <a:path extrusionOk="0" h="2058" w="2058">
                  <a:moveTo>
                    <a:pt x="0" y="1029"/>
                  </a:moveTo>
                  <a:cubicBezTo>
                    <a:pt x="0" y="460"/>
                    <a:pt x="461" y="0"/>
                    <a:pt x="1029" y="0"/>
                  </a:cubicBezTo>
                  <a:cubicBezTo>
                    <a:pt x="1597" y="0"/>
                    <a:pt x="2058" y="460"/>
                    <a:pt x="2058" y="1029"/>
                  </a:cubicBezTo>
                  <a:cubicBezTo>
                    <a:pt x="2058" y="1597"/>
                    <a:pt x="1597" y="2058"/>
                    <a:pt x="1029" y="2058"/>
                  </a:cubicBezTo>
                  <a:cubicBezTo>
                    <a:pt x="461" y="2058"/>
                    <a:pt x="0" y="1597"/>
                    <a:pt x="0" y="102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92" name="Google Shape;792;p29"/>
            <p:cNvGrpSpPr/>
            <p:nvPr/>
          </p:nvGrpSpPr>
          <p:grpSpPr>
            <a:xfrm>
              <a:off x="5996938" y="3913621"/>
              <a:ext cx="489783" cy="238057"/>
              <a:chOff x="5996938" y="3913621"/>
              <a:chExt cx="489783" cy="238057"/>
            </a:xfrm>
          </p:grpSpPr>
          <p:sp>
            <p:nvSpPr>
              <p:cNvPr id="793" name="Google Shape;793;p29"/>
              <p:cNvSpPr/>
              <p:nvPr/>
            </p:nvSpPr>
            <p:spPr>
              <a:xfrm>
                <a:off x="6472308" y="3913621"/>
                <a:ext cx="14413" cy="14413"/>
              </a:xfrm>
              <a:custGeom>
                <a:rect b="b" l="l" r="r" t="t"/>
                <a:pathLst>
                  <a:path extrusionOk="0" h="59" w="59">
                    <a:moveTo>
                      <a:pt x="0" y="30"/>
                    </a:moveTo>
                    <a:cubicBezTo>
                      <a:pt x="0" y="13"/>
                      <a:pt x="13" y="0"/>
                      <a:pt x="30" y="0"/>
                    </a:cubicBezTo>
                    <a:cubicBezTo>
                      <a:pt x="46" y="0"/>
                      <a:pt x="59" y="13"/>
                      <a:pt x="59" y="30"/>
                    </a:cubicBezTo>
                    <a:cubicBezTo>
                      <a:pt x="59" y="46"/>
                      <a:pt x="46" y="59"/>
                      <a:pt x="30" y="59"/>
                    </a:cubicBezTo>
                    <a:cubicBezTo>
                      <a:pt x="13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29"/>
              <p:cNvSpPr/>
              <p:nvPr/>
            </p:nvSpPr>
            <p:spPr>
              <a:xfrm>
                <a:off x="6377135" y="3913621"/>
                <a:ext cx="14413" cy="14413"/>
              </a:xfrm>
              <a:custGeom>
                <a:rect b="b" l="l" r="r" t="t"/>
                <a:pathLst>
                  <a:path extrusionOk="0" h="59" w="59">
                    <a:moveTo>
                      <a:pt x="0" y="30"/>
                    </a:moveTo>
                    <a:cubicBezTo>
                      <a:pt x="0" y="13"/>
                      <a:pt x="13" y="0"/>
                      <a:pt x="30" y="0"/>
                    </a:cubicBezTo>
                    <a:cubicBezTo>
                      <a:pt x="46" y="0"/>
                      <a:pt x="59" y="13"/>
                      <a:pt x="59" y="30"/>
                    </a:cubicBezTo>
                    <a:cubicBezTo>
                      <a:pt x="59" y="46"/>
                      <a:pt x="46" y="59"/>
                      <a:pt x="30" y="59"/>
                    </a:cubicBezTo>
                    <a:cubicBezTo>
                      <a:pt x="13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29"/>
              <p:cNvSpPr/>
              <p:nvPr/>
            </p:nvSpPr>
            <p:spPr>
              <a:xfrm>
                <a:off x="6282210" y="3913621"/>
                <a:ext cx="14413" cy="14413"/>
              </a:xfrm>
              <a:custGeom>
                <a:rect b="b" l="l" r="r" t="t"/>
                <a:pathLst>
                  <a:path extrusionOk="0" h="59" w="59">
                    <a:moveTo>
                      <a:pt x="0" y="30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9" y="13"/>
                      <a:pt x="59" y="30"/>
                    </a:cubicBezTo>
                    <a:cubicBezTo>
                      <a:pt x="59" y="46"/>
                      <a:pt x="45" y="59"/>
                      <a:pt x="29" y="59"/>
                    </a:cubicBezTo>
                    <a:cubicBezTo>
                      <a:pt x="13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29"/>
              <p:cNvSpPr/>
              <p:nvPr/>
            </p:nvSpPr>
            <p:spPr>
              <a:xfrm>
                <a:off x="6187036" y="3913621"/>
                <a:ext cx="14413" cy="14413"/>
              </a:xfrm>
              <a:custGeom>
                <a:rect b="b" l="l" r="r" t="t"/>
                <a:pathLst>
                  <a:path extrusionOk="0" h="59" w="59">
                    <a:moveTo>
                      <a:pt x="0" y="30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6" y="0"/>
                      <a:pt x="59" y="13"/>
                      <a:pt x="59" y="30"/>
                    </a:cubicBezTo>
                    <a:cubicBezTo>
                      <a:pt x="59" y="46"/>
                      <a:pt x="46" y="59"/>
                      <a:pt x="29" y="59"/>
                    </a:cubicBezTo>
                    <a:cubicBezTo>
                      <a:pt x="13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29"/>
              <p:cNvSpPr/>
              <p:nvPr/>
            </p:nvSpPr>
            <p:spPr>
              <a:xfrm>
                <a:off x="6091863" y="3913621"/>
                <a:ext cx="14413" cy="14413"/>
              </a:xfrm>
              <a:custGeom>
                <a:rect b="b" l="l" r="r" t="t"/>
                <a:pathLst>
                  <a:path extrusionOk="0" h="59" w="59">
                    <a:moveTo>
                      <a:pt x="0" y="30"/>
                    </a:moveTo>
                    <a:cubicBezTo>
                      <a:pt x="0" y="13"/>
                      <a:pt x="14" y="0"/>
                      <a:pt x="30" y="0"/>
                    </a:cubicBezTo>
                    <a:cubicBezTo>
                      <a:pt x="46" y="0"/>
                      <a:pt x="59" y="13"/>
                      <a:pt x="59" y="30"/>
                    </a:cubicBezTo>
                    <a:cubicBezTo>
                      <a:pt x="59" y="46"/>
                      <a:pt x="46" y="59"/>
                      <a:pt x="30" y="59"/>
                    </a:cubicBezTo>
                    <a:cubicBezTo>
                      <a:pt x="14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29"/>
              <p:cNvSpPr/>
              <p:nvPr/>
            </p:nvSpPr>
            <p:spPr>
              <a:xfrm>
                <a:off x="5996938" y="3913621"/>
                <a:ext cx="14164" cy="14413"/>
              </a:xfrm>
              <a:custGeom>
                <a:rect b="b" l="l" r="r" t="t"/>
                <a:pathLst>
                  <a:path extrusionOk="0" h="59" w="58">
                    <a:moveTo>
                      <a:pt x="0" y="30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30"/>
                    </a:cubicBezTo>
                    <a:cubicBezTo>
                      <a:pt x="58" y="46"/>
                      <a:pt x="45" y="59"/>
                      <a:pt x="29" y="59"/>
                    </a:cubicBezTo>
                    <a:cubicBezTo>
                      <a:pt x="13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29"/>
              <p:cNvSpPr/>
              <p:nvPr/>
            </p:nvSpPr>
            <p:spPr>
              <a:xfrm>
                <a:off x="6472308" y="3988169"/>
                <a:ext cx="14413" cy="14413"/>
              </a:xfrm>
              <a:custGeom>
                <a:rect b="b" l="l" r="r" t="t"/>
                <a:pathLst>
                  <a:path extrusionOk="0" h="59" w="59">
                    <a:moveTo>
                      <a:pt x="0" y="30"/>
                    </a:moveTo>
                    <a:cubicBezTo>
                      <a:pt x="0" y="13"/>
                      <a:pt x="13" y="0"/>
                      <a:pt x="30" y="0"/>
                    </a:cubicBezTo>
                    <a:cubicBezTo>
                      <a:pt x="46" y="0"/>
                      <a:pt x="59" y="13"/>
                      <a:pt x="59" y="30"/>
                    </a:cubicBezTo>
                    <a:cubicBezTo>
                      <a:pt x="59" y="46"/>
                      <a:pt x="46" y="59"/>
                      <a:pt x="30" y="59"/>
                    </a:cubicBezTo>
                    <a:cubicBezTo>
                      <a:pt x="13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29"/>
              <p:cNvSpPr/>
              <p:nvPr/>
            </p:nvSpPr>
            <p:spPr>
              <a:xfrm>
                <a:off x="6377135" y="3988169"/>
                <a:ext cx="14413" cy="14413"/>
              </a:xfrm>
              <a:custGeom>
                <a:rect b="b" l="l" r="r" t="t"/>
                <a:pathLst>
                  <a:path extrusionOk="0" h="59" w="59">
                    <a:moveTo>
                      <a:pt x="0" y="30"/>
                    </a:moveTo>
                    <a:cubicBezTo>
                      <a:pt x="0" y="13"/>
                      <a:pt x="13" y="0"/>
                      <a:pt x="30" y="0"/>
                    </a:cubicBezTo>
                    <a:cubicBezTo>
                      <a:pt x="46" y="0"/>
                      <a:pt x="59" y="13"/>
                      <a:pt x="59" y="30"/>
                    </a:cubicBezTo>
                    <a:cubicBezTo>
                      <a:pt x="59" y="46"/>
                      <a:pt x="46" y="59"/>
                      <a:pt x="30" y="59"/>
                    </a:cubicBezTo>
                    <a:cubicBezTo>
                      <a:pt x="13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29"/>
              <p:cNvSpPr/>
              <p:nvPr/>
            </p:nvSpPr>
            <p:spPr>
              <a:xfrm>
                <a:off x="6282210" y="3988169"/>
                <a:ext cx="14413" cy="14413"/>
              </a:xfrm>
              <a:custGeom>
                <a:rect b="b" l="l" r="r" t="t"/>
                <a:pathLst>
                  <a:path extrusionOk="0" h="59" w="59">
                    <a:moveTo>
                      <a:pt x="0" y="30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9" y="13"/>
                      <a:pt x="59" y="30"/>
                    </a:cubicBezTo>
                    <a:cubicBezTo>
                      <a:pt x="59" y="46"/>
                      <a:pt x="45" y="59"/>
                      <a:pt x="29" y="59"/>
                    </a:cubicBezTo>
                    <a:cubicBezTo>
                      <a:pt x="13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29"/>
              <p:cNvSpPr/>
              <p:nvPr/>
            </p:nvSpPr>
            <p:spPr>
              <a:xfrm>
                <a:off x="6187036" y="3988169"/>
                <a:ext cx="14413" cy="14413"/>
              </a:xfrm>
              <a:custGeom>
                <a:rect b="b" l="l" r="r" t="t"/>
                <a:pathLst>
                  <a:path extrusionOk="0" h="59" w="59">
                    <a:moveTo>
                      <a:pt x="0" y="30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6" y="0"/>
                      <a:pt x="59" y="13"/>
                      <a:pt x="59" y="30"/>
                    </a:cubicBezTo>
                    <a:cubicBezTo>
                      <a:pt x="59" y="46"/>
                      <a:pt x="46" y="59"/>
                      <a:pt x="29" y="59"/>
                    </a:cubicBezTo>
                    <a:cubicBezTo>
                      <a:pt x="13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29"/>
              <p:cNvSpPr/>
              <p:nvPr/>
            </p:nvSpPr>
            <p:spPr>
              <a:xfrm>
                <a:off x="6091863" y="3988169"/>
                <a:ext cx="14413" cy="14413"/>
              </a:xfrm>
              <a:custGeom>
                <a:rect b="b" l="l" r="r" t="t"/>
                <a:pathLst>
                  <a:path extrusionOk="0" h="59" w="59">
                    <a:moveTo>
                      <a:pt x="0" y="30"/>
                    </a:moveTo>
                    <a:cubicBezTo>
                      <a:pt x="0" y="13"/>
                      <a:pt x="14" y="0"/>
                      <a:pt x="30" y="0"/>
                    </a:cubicBezTo>
                    <a:cubicBezTo>
                      <a:pt x="46" y="0"/>
                      <a:pt x="59" y="13"/>
                      <a:pt x="59" y="30"/>
                    </a:cubicBezTo>
                    <a:cubicBezTo>
                      <a:pt x="59" y="46"/>
                      <a:pt x="46" y="59"/>
                      <a:pt x="30" y="59"/>
                    </a:cubicBezTo>
                    <a:cubicBezTo>
                      <a:pt x="14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29"/>
              <p:cNvSpPr/>
              <p:nvPr/>
            </p:nvSpPr>
            <p:spPr>
              <a:xfrm>
                <a:off x="5996938" y="3988169"/>
                <a:ext cx="14164" cy="14413"/>
              </a:xfrm>
              <a:custGeom>
                <a:rect b="b" l="l" r="r" t="t"/>
                <a:pathLst>
                  <a:path extrusionOk="0" h="59" w="58">
                    <a:moveTo>
                      <a:pt x="0" y="30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30"/>
                    </a:cubicBezTo>
                    <a:cubicBezTo>
                      <a:pt x="58" y="46"/>
                      <a:pt x="45" y="59"/>
                      <a:pt x="29" y="59"/>
                    </a:cubicBezTo>
                    <a:cubicBezTo>
                      <a:pt x="13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29"/>
              <p:cNvSpPr/>
              <p:nvPr/>
            </p:nvSpPr>
            <p:spPr>
              <a:xfrm>
                <a:off x="6472308" y="4062717"/>
                <a:ext cx="14413" cy="14413"/>
              </a:xfrm>
              <a:custGeom>
                <a:rect b="b" l="l" r="r" t="t"/>
                <a:pathLst>
                  <a:path extrusionOk="0" h="59" w="59">
                    <a:moveTo>
                      <a:pt x="0" y="30"/>
                    </a:moveTo>
                    <a:cubicBezTo>
                      <a:pt x="0" y="13"/>
                      <a:pt x="13" y="0"/>
                      <a:pt x="30" y="0"/>
                    </a:cubicBezTo>
                    <a:cubicBezTo>
                      <a:pt x="46" y="0"/>
                      <a:pt x="59" y="13"/>
                      <a:pt x="59" y="30"/>
                    </a:cubicBezTo>
                    <a:cubicBezTo>
                      <a:pt x="59" y="46"/>
                      <a:pt x="46" y="59"/>
                      <a:pt x="30" y="59"/>
                    </a:cubicBezTo>
                    <a:cubicBezTo>
                      <a:pt x="13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29"/>
              <p:cNvSpPr/>
              <p:nvPr/>
            </p:nvSpPr>
            <p:spPr>
              <a:xfrm>
                <a:off x="6377135" y="4062717"/>
                <a:ext cx="14413" cy="14413"/>
              </a:xfrm>
              <a:custGeom>
                <a:rect b="b" l="l" r="r" t="t"/>
                <a:pathLst>
                  <a:path extrusionOk="0" h="59" w="59">
                    <a:moveTo>
                      <a:pt x="0" y="30"/>
                    </a:moveTo>
                    <a:cubicBezTo>
                      <a:pt x="0" y="13"/>
                      <a:pt x="13" y="0"/>
                      <a:pt x="30" y="0"/>
                    </a:cubicBezTo>
                    <a:cubicBezTo>
                      <a:pt x="46" y="0"/>
                      <a:pt x="59" y="13"/>
                      <a:pt x="59" y="30"/>
                    </a:cubicBezTo>
                    <a:cubicBezTo>
                      <a:pt x="59" y="46"/>
                      <a:pt x="46" y="59"/>
                      <a:pt x="30" y="59"/>
                    </a:cubicBezTo>
                    <a:cubicBezTo>
                      <a:pt x="13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29"/>
              <p:cNvSpPr/>
              <p:nvPr/>
            </p:nvSpPr>
            <p:spPr>
              <a:xfrm>
                <a:off x="6282210" y="4062717"/>
                <a:ext cx="14413" cy="14413"/>
              </a:xfrm>
              <a:custGeom>
                <a:rect b="b" l="l" r="r" t="t"/>
                <a:pathLst>
                  <a:path extrusionOk="0" h="59" w="59">
                    <a:moveTo>
                      <a:pt x="0" y="30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9" y="13"/>
                      <a:pt x="59" y="30"/>
                    </a:cubicBezTo>
                    <a:cubicBezTo>
                      <a:pt x="59" y="46"/>
                      <a:pt x="45" y="59"/>
                      <a:pt x="29" y="59"/>
                    </a:cubicBezTo>
                    <a:cubicBezTo>
                      <a:pt x="13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29"/>
              <p:cNvSpPr/>
              <p:nvPr/>
            </p:nvSpPr>
            <p:spPr>
              <a:xfrm>
                <a:off x="6187036" y="4062717"/>
                <a:ext cx="14413" cy="14413"/>
              </a:xfrm>
              <a:custGeom>
                <a:rect b="b" l="l" r="r" t="t"/>
                <a:pathLst>
                  <a:path extrusionOk="0" h="59" w="59">
                    <a:moveTo>
                      <a:pt x="0" y="30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6" y="0"/>
                      <a:pt x="59" y="13"/>
                      <a:pt x="59" y="30"/>
                    </a:cubicBezTo>
                    <a:cubicBezTo>
                      <a:pt x="59" y="46"/>
                      <a:pt x="46" y="59"/>
                      <a:pt x="29" y="59"/>
                    </a:cubicBezTo>
                    <a:cubicBezTo>
                      <a:pt x="13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p29"/>
              <p:cNvSpPr/>
              <p:nvPr/>
            </p:nvSpPr>
            <p:spPr>
              <a:xfrm>
                <a:off x="6091863" y="4062717"/>
                <a:ext cx="14413" cy="14413"/>
              </a:xfrm>
              <a:custGeom>
                <a:rect b="b" l="l" r="r" t="t"/>
                <a:pathLst>
                  <a:path extrusionOk="0" h="59" w="59">
                    <a:moveTo>
                      <a:pt x="0" y="30"/>
                    </a:moveTo>
                    <a:cubicBezTo>
                      <a:pt x="0" y="13"/>
                      <a:pt x="14" y="0"/>
                      <a:pt x="30" y="0"/>
                    </a:cubicBezTo>
                    <a:cubicBezTo>
                      <a:pt x="46" y="0"/>
                      <a:pt x="59" y="13"/>
                      <a:pt x="59" y="30"/>
                    </a:cubicBezTo>
                    <a:cubicBezTo>
                      <a:pt x="59" y="46"/>
                      <a:pt x="46" y="59"/>
                      <a:pt x="30" y="59"/>
                    </a:cubicBezTo>
                    <a:cubicBezTo>
                      <a:pt x="14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29"/>
              <p:cNvSpPr/>
              <p:nvPr/>
            </p:nvSpPr>
            <p:spPr>
              <a:xfrm>
                <a:off x="5996938" y="4062717"/>
                <a:ext cx="14164" cy="14413"/>
              </a:xfrm>
              <a:custGeom>
                <a:rect b="b" l="l" r="r" t="t"/>
                <a:pathLst>
                  <a:path extrusionOk="0" h="59" w="58">
                    <a:moveTo>
                      <a:pt x="0" y="30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30"/>
                    </a:cubicBezTo>
                    <a:cubicBezTo>
                      <a:pt x="58" y="46"/>
                      <a:pt x="45" y="59"/>
                      <a:pt x="29" y="59"/>
                    </a:cubicBezTo>
                    <a:cubicBezTo>
                      <a:pt x="13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29"/>
              <p:cNvSpPr/>
              <p:nvPr/>
            </p:nvSpPr>
            <p:spPr>
              <a:xfrm>
                <a:off x="6472308" y="4137265"/>
                <a:ext cx="14413" cy="14413"/>
              </a:xfrm>
              <a:custGeom>
                <a:rect b="b" l="l" r="r" t="t"/>
                <a:pathLst>
                  <a:path extrusionOk="0" h="59" w="59">
                    <a:moveTo>
                      <a:pt x="0" y="30"/>
                    </a:moveTo>
                    <a:cubicBezTo>
                      <a:pt x="0" y="13"/>
                      <a:pt x="13" y="0"/>
                      <a:pt x="30" y="0"/>
                    </a:cubicBezTo>
                    <a:cubicBezTo>
                      <a:pt x="46" y="0"/>
                      <a:pt x="59" y="13"/>
                      <a:pt x="59" y="30"/>
                    </a:cubicBezTo>
                    <a:cubicBezTo>
                      <a:pt x="59" y="46"/>
                      <a:pt x="46" y="59"/>
                      <a:pt x="30" y="59"/>
                    </a:cubicBezTo>
                    <a:cubicBezTo>
                      <a:pt x="13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29"/>
              <p:cNvSpPr/>
              <p:nvPr/>
            </p:nvSpPr>
            <p:spPr>
              <a:xfrm>
                <a:off x="6377135" y="4137265"/>
                <a:ext cx="14413" cy="14413"/>
              </a:xfrm>
              <a:custGeom>
                <a:rect b="b" l="l" r="r" t="t"/>
                <a:pathLst>
                  <a:path extrusionOk="0" h="59" w="59">
                    <a:moveTo>
                      <a:pt x="0" y="30"/>
                    </a:moveTo>
                    <a:cubicBezTo>
                      <a:pt x="0" y="13"/>
                      <a:pt x="13" y="0"/>
                      <a:pt x="30" y="0"/>
                    </a:cubicBezTo>
                    <a:cubicBezTo>
                      <a:pt x="46" y="0"/>
                      <a:pt x="59" y="13"/>
                      <a:pt x="59" y="30"/>
                    </a:cubicBezTo>
                    <a:cubicBezTo>
                      <a:pt x="59" y="46"/>
                      <a:pt x="46" y="59"/>
                      <a:pt x="30" y="59"/>
                    </a:cubicBezTo>
                    <a:cubicBezTo>
                      <a:pt x="13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29"/>
              <p:cNvSpPr/>
              <p:nvPr/>
            </p:nvSpPr>
            <p:spPr>
              <a:xfrm>
                <a:off x="6282210" y="4137265"/>
                <a:ext cx="14413" cy="14413"/>
              </a:xfrm>
              <a:custGeom>
                <a:rect b="b" l="l" r="r" t="t"/>
                <a:pathLst>
                  <a:path extrusionOk="0" h="59" w="59">
                    <a:moveTo>
                      <a:pt x="0" y="30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9" y="13"/>
                      <a:pt x="59" y="30"/>
                    </a:cubicBezTo>
                    <a:cubicBezTo>
                      <a:pt x="59" y="46"/>
                      <a:pt x="45" y="59"/>
                      <a:pt x="29" y="59"/>
                    </a:cubicBezTo>
                    <a:cubicBezTo>
                      <a:pt x="13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29"/>
              <p:cNvSpPr/>
              <p:nvPr/>
            </p:nvSpPr>
            <p:spPr>
              <a:xfrm>
                <a:off x="6187036" y="4137265"/>
                <a:ext cx="14413" cy="14413"/>
              </a:xfrm>
              <a:custGeom>
                <a:rect b="b" l="l" r="r" t="t"/>
                <a:pathLst>
                  <a:path extrusionOk="0" h="59" w="59">
                    <a:moveTo>
                      <a:pt x="0" y="30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6" y="0"/>
                      <a:pt x="59" y="13"/>
                      <a:pt x="59" y="30"/>
                    </a:cubicBezTo>
                    <a:cubicBezTo>
                      <a:pt x="59" y="46"/>
                      <a:pt x="46" y="59"/>
                      <a:pt x="29" y="59"/>
                    </a:cubicBezTo>
                    <a:cubicBezTo>
                      <a:pt x="13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29"/>
              <p:cNvSpPr/>
              <p:nvPr/>
            </p:nvSpPr>
            <p:spPr>
              <a:xfrm>
                <a:off x="6091863" y="4137265"/>
                <a:ext cx="14413" cy="14413"/>
              </a:xfrm>
              <a:custGeom>
                <a:rect b="b" l="l" r="r" t="t"/>
                <a:pathLst>
                  <a:path extrusionOk="0" h="59" w="59">
                    <a:moveTo>
                      <a:pt x="0" y="30"/>
                    </a:moveTo>
                    <a:cubicBezTo>
                      <a:pt x="0" y="13"/>
                      <a:pt x="14" y="0"/>
                      <a:pt x="30" y="0"/>
                    </a:cubicBezTo>
                    <a:cubicBezTo>
                      <a:pt x="46" y="0"/>
                      <a:pt x="59" y="13"/>
                      <a:pt x="59" y="30"/>
                    </a:cubicBezTo>
                    <a:cubicBezTo>
                      <a:pt x="59" y="46"/>
                      <a:pt x="46" y="59"/>
                      <a:pt x="30" y="59"/>
                    </a:cubicBezTo>
                    <a:cubicBezTo>
                      <a:pt x="14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29"/>
              <p:cNvSpPr/>
              <p:nvPr/>
            </p:nvSpPr>
            <p:spPr>
              <a:xfrm>
                <a:off x="5996938" y="4137265"/>
                <a:ext cx="14164" cy="14413"/>
              </a:xfrm>
              <a:custGeom>
                <a:rect b="b" l="l" r="r" t="t"/>
                <a:pathLst>
                  <a:path extrusionOk="0" h="59" w="58">
                    <a:moveTo>
                      <a:pt x="0" y="30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30"/>
                    </a:cubicBezTo>
                    <a:cubicBezTo>
                      <a:pt x="58" y="46"/>
                      <a:pt x="45" y="59"/>
                      <a:pt x="29" y="59"/>
                    </a:cubicBezTo>
                    <a:cubicBezTo>
                      <a:pt x="13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17" name="Google Shape;817;p29"/>
          <p:cNvSpPr txBox="1"/>
          <p:nvPr/>
        </p:nvSpPr>
        <p:spPr>
          <a:xfrm>
            <a:off x="1028650" y="1229250"/>
            <a:ext cx="3341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TW" sz="3000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</a:rPr>
              <a:t>Social Support Theory</a:t>
            </a:r>
            <a:endParaRPr b="1" i="1" sz="3000">
              <a:solidFill>
                <a:schemeClr val="hlink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18" name="Google Shape;818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‹#›</a:t>
            </a:fld>
            <a:endParaRPr sz="13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56"/>
          <p:cNvSpPr txBox="1"/>
          <p:nvPr/>
        </p:nvSpPr>
        <p:spPr>
          <a:xfrm>
            <a:off x="2296200" y="157400"/>
            <a:ext cx="4752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9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GSV  訓練  -  推理(參考音頻)</a:t>
            </a:r>
            <a:endParaRPr b="1" sz="2900">
              <a:solidFill>
                <a:srgbClr val="9900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337" name="Google Shape;1337;p56"/>
          <p:cNvPicPr preferRelativeResize="0"/>
          <p:nvPr/>
        </p:nvPicPr>
        <p:blipFill rotWithShape="1">
          <a:blip r:embed="rId3">
            <a:alphaModFix/>
          </a:blip>
          <a:srcRect b="0" l="0" r="31963" t="0"/>
          <a:stretch/>
        </p:blipFill>
        <p:spPr>
          <a:xfrm>
            <a:off x="614450" y="1357775"/>
            <a:ext cx="7915102" cy="2533900"/>
          </a:xfrm>
          <a:prstGeom prst="rect">
            <a:avLst/>
          </a:prstGeom>
          <a:noFill/>
          <a:ln cap="flat" cmpd="sng" w="28575">
            <a:solidFill>
              <a:srgbClr val="24242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38" name="Google Shape;1338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‹#›</a:t>
            </a:fld>
            <a:endParaRPr sz="13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57"/>
          <p:cNvSpPr txBox="1"/>
          <p:nvPr/>
        </p:nvSpPr>
        <p:spPr>
          <a:xfrm>
            <a:off x="2296200" y="157400"/>
            <a:ext cx="4752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9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GSV  訓練  -  推理(語音生成)</a:t>
            </a:r>
            <a:endParaRPr b="1" sz="2900">
              <a:solidFill>
                <a:srgbClr val="9900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344" name="Google Shape;134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975" y="1046675"/>
            <a:ext cx="8058426" cy="17160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45" name="Google Shape;1345;p57" title="白露-專題報告.wa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8325" y="3314350"/>
            <a:ext cx="797775" cy="7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6" name="Google Shape;1346;p57"/>
          <p:cNvSpPr txBox="1"/>
          <p:nvPr/>
        </p:nvSpPr>
        <p:spPr>
          <a:xfrm>
            <a:off x="2233325" y="3521713"/>
            <a:ext cx="6526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TW" sz="1900">
                <a:solidFill>
                  <a:srgbClr val="674EA7"/>
                </a:solidFill>
                <a:latin typeface="Assistant"/>
                <a:ea typeface="Assistant"/>
                <a:cs typeface="Assistant"/>
                <a:sym typeface="Assistant"/>
              </a:rPr>
              <a:t>哇!這麼多人在看的嗎?希望大家的專題都能順順利利喔!</a:t>
            </a:r>
            <a:endParaRPr b="1" i="1" sz="1900">
              <a:solidFill>
                <a:srgbClr val="674EA7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347" name="Google Shape;1347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‹#›</a:t>
            </a:fld>
            <a:endParaRPr sz="13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2" name="Google Shape;135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425" y="734450"/>
            <a:ext cx="7424276" cy="413897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53" name="Google Shape;1353;p58"/>
          <p:cNvSpPr txBox="1"/>
          <p:nvPr/>
        </p:nvSpPr>
        <p:spPr>
          <a:xfrm>
            <a:off x="2682300" y="169150"/>
            <a:ext cx="3943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9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研究成果 -  功能設計(1)</a:t>
            </a:r>
            <a:endParaRPr b="1" sz="2900">
              <a:solidFill>
                <a:srgbClr val="9900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8" name="Google Shape;135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650" y="1062938"/>
            <a:ext cx="8008700" cy="301762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59" name="Google Shape;1359;p59"/>
          <p:cNvSpPr txBox="1"/>
          <p:nvPr/>
        </p:nvSpPr>
        <p:spPr>
          <a:xfrm>
            <a:off x="2682300" y="169150"/>
            <a:ext cx="3943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9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研究成果 -  功能設計(</a:t>
            </a:r>
            <a:r>
              <a:rPr b="1" lang="zh-TW" sz="29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2</a:t>
            </a:r>
            <a:r>
              <a:rPr b="1" lang="zh-TW" sz="29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)</a:t>
            </a:r>
            <a:endParaRPr b="1" sz="2900">
              <a:solidFill>
                <a:srgbClr val="9900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4" name="Google Shape;136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8175" y="812350"/>
            <a:ext cx="5110901" cy="3913276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65" name="Google Shape;1365;p60"/>
          <p:cNvSpPr txBox="1"/>
          <p:nvPr/>
        </p:nvSpPr>
        <p:spPr>
          <a:xfrm>
            <a:off x="2682300" y="169150"/>
            <a:ext cx="3943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9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研究成果 -  功能設計(</a:t>
            </a:r>
            <a:r>
              <a:rPr b="1" lang="zh-TW" sz="29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3</a:t>
            </a:r>
            <a:r>
              <a:rPr b="1" lang="zh-TW" sz="29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)</a:t>
            </a:r>
            <a:endParaRPr b="1" sz="2900">
              <a:solidFill>
                <a:srgbClr val="9900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0" name="Google Shape;1370;p61" title="螢幕錄影 2024-10-20 14.42.55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7999" y="665925"/>
            <a:ext cx="6937952" cy="4336224"/>
          </a:xfrm>
          <a:prstGeom prst="rect">
            <a:avLst/>
          </a:prstGeom>
          <a:noFill/>
          <a:ln>
            <a:noFill/>
          </a:ln>
        </p:spPr>
      </p:pic>
      <p:sp>
        <p:nvSpPr>
          <p:cNvPr id="1371" name="Google Shape;1371;p61"/>
          <p:cNvSpPr txBox="1"/>
          <p:nvPr>
            <p:ph type="title"/>
          </p:nvPr>
        </p:nvSpPr>
        <p:spPr>
          <a:xfrm>
            <a:off x="2976613" y="154150"/>
            <a:ext cx="31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DEMO影片</a:t>
            </a:r>
            <a:endParaRPr sz="3000"/>
          </a:p>
        </p:txBody>
      </p:sp>
      <p:sp>
        <p:nvSpPr>
          <p:cNvPr id="1372" name="Google Shape;1372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‹#›</a:t>
            </a:fld>
            <a:endParaRPr sz="13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62"/>
          <p:cNvSpPr txBox="1"/>
          <p:nvPr>
            <p:ph type="title"/>
          </p:nvPr>
        </p:nvSpPr>
        <p:spPr>
          <a:xfrm>
            <a:off x="3165875" y="154150"/>
            <a:ext cx="31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未來工作</a:t>
            </a:r>
            <a:endParaRPr sz="3000"/>
          </a:p>
        </p:txBody>
      </p:sp>
      <p:sp>
        <p:nvSpPr>
          <p:cNvPr id="1378" name="Google Shape;1378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‹#›</a:t>
            </a:fld>
            <a:endParaRPr sz="13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379" name="Google Shape;1379;p62"/>
          <p:cNvSpPr txBox="1"/>
          <p:nvPr/>
        </p:nvSpPr>
        <p:spPr>
          <a:xfrm>
            <a:off x="647850" y="841775"/>
            <a:ext cx="7848300" cy="45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200"/>
              <a:buChar char="❖"/>
            </a:pPr>
            <a:r>
              <a:rPr b="1" lang="zh-TW" sz="2200">
                <a:solidFill>
                  <a:schemeClr val="hlink"/>
                </a:solidFill>
              </a:rPr>
              <a:t>系統優化: </a:t>
            </a:r>
            <a:r>
              <a:rPr b="1" lang="zh-TW" sz="2200">
                <a:solidFill>
                  <a:schemeClr val="hlink"/>
                </a:solidFill>
              </a:rPr>
              <a:t>個性和聲音模型可以同步切換</a:t>
            </a:r>
            <a:endParaRPr b="1" sz="2200">
              <a:solidFill>
                <a:schemeClr val="hlink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hlink"/>
              </a:solidFill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200"/>
              <a:buChar char="❖"/>
            </a:pPr>
            <a:r>
              <a:rPr b="1" lang="zh-TW" sz="2200">
                <a:solidFill>
                  <a:schemeClr val="hlink"/>
                </a:solidFill>
              </a:rPr>
              <a:t>用戶參與: </a:t>
            </a:r>
            <a:r>
              <a:rPr b="1" lang="zh-TW" sz="2200">
                <a:solidFill>
                  <a:schemeClr val="hlink"/>
                </a:solidFill>
              </a:rPr>
              <a:t>讓用戶可以提供資料集去微調出他們喜歡的個性</a:t>
            </a:r>
            <a:endParaRPr b="1" sz="2200">
              <a:solidFill>
                <a:schemeClr val="hlink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hlink"/>
              </a:solidFill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200"/>
              <a:buChar char="❖"/>
            </a:pPr>
            <a:r>
              <a:rPr b="1" lang="zh-TW" sz="2200">
                <a:solidFill>
                  <a:schemeClr val="hlink"/>
                </a:solidFill>
              </a:rPr>
              <a:t>語氣判斷處理: 若是能先分析用戶語氣情緒，透過切換參考音頻的方式以合適的情緒回復，就能讓對話更貼近真實</a:t>
            </a:r>
            <a:endParaRPr b="1" sz="2200">
              <a:solidFill>
                <a:schemeClr val="hlink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63"/>
          <p:cNvSpPr txBox="1"/>
          <p:nvPr>
            <p:ph idx="8" type="title"/>
          </p:nvPr>
        </p:nvSpPr>
        <p:spPr>
          <a:xfrm>
            <a:off x="720000" y="164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參加的比賽項目</a:t>
            </a:r>
            <a:endParaRPr sz="3000"/>
          </a:p>
        </p:txBody>
      </p:sp>
      <p:sp>
        <p:nvSpPr>
          <p:cNvPr id="1385" name="Google Shape;1385;p63"/>
          <p:cNvSpPr txBox="1"/>
          <p:nvPr>
            <p:ph type="title"/>
          </p:nvPr>
        </p:nvSpPr>
        <p:spPr>
          <a:xfrm>
            <a:off x="1033925" y="3039175"/>
            <a:ext cx="3772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zh-TW" sz="2000"/>
              <a:t>系上成果展</a:t>
            </a:r>
            <a:endParaRPr i="1" sz="2000"/>
          </a:p>
        </p:txBody>
      </p:sp>
      <p:sp>
        <p:nvSpPr>
          <p:cNvPr id="1386" name="Google Shape;1386;p63"/>
          <p:cNvSpPr txBox="1"/>
          <p:nvPr>
            <p:ph idx="2" type="title"/>
          </p:nvPr>
        </p:nvSpPr>
        <p:spPr>
          <a:xfrm>
            <a:off x="4149075" y="3002088"/>
            <a:ext cx="3772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zh-TW" sz="2000"/>
              <a:t>院內成果展</a:t>
            </a:r>
            <a:endParaRPr i="1" sz="2000"/>
          </a:p>
        </p:txBody>
      </p:sp>
      <p:sp>
        <p:nvSpPr>
          <p:cNvPr id="1387" name="Google Shape;1387;p63"/>
          <p:cNvSpPr/>
          <p:nvPr/>
        </p:nvSpPr>
        <p:spPr>
          <a:xfrm>
            <a:off x="2387122" y="1693268"/>
            <a:ext cx="1266600" cy="117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640000" dist="66675">
              <a:schemeClr val="accent5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388" name="Google Shape;1388;p63"/>
          <p:cNvSpPr/>
          <p:nvPr/>
        </p:nvSpPr>
        <p:spPr>
          <a:xfrm>
            <a:off x="5502251" y="1693100"/>
            <a:ext cx="1266600" cy="117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640000" dist="66675">
              <a:schemeClr val="accent5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grpSp>
        <p:nvGrpSpPr>
          <p:cNvPr id="1389" name="Google Shape;1389;p63"/>
          <p:cNvGrpSpPr/>
          <p:nvPr/>
        </p:nvGrpSpPr>
        <p:grpSpPr>
          <a:xfrm>
            <a:off x="5787052" y="1925800"/>
            <a:ext cx="696190" cy="708583"/>
            <a:chOff x="3115872" y="1511808"/>
            <a:chExt cx="316277" cy="345600"/>
          </a:xfrm>
        </p:grpSpPr>
        <p:sp>
          <p:nvSpPr>
            <p:cNvPr id="1390" name="Google Shape;1390;p63"/>
            <p:cNvSpPr/>
            <p:nvPr/>
          </p:nvSpPr>
          <p:spPr>
            <a:xfrm>
              <a:off x="3145509" y="1516791"/>
              <a:ext cx="281474" cy="281474"/>
            </a:xfrm>
            <a:custGeom>
              <a:rect b="b" l="l" r="r" t="t"/>
              <a:pathLst>
                <a:path extrusionOk="0" h="10732" w="10732">
                  <a:moveTo>
                    <a:pt x="5366" y="1"/>
                  </a:moveTo>
                  <a:cubicBezTo>
                    <a:pt x="2402" y="1"/>
                    <a:pt x="1" y="2402"/>
                    <a:pt x="1" y="5366"/>
                  </a:cubicBezTo>
                  <a:cubicBezTo>
                    <a:pt x="1" y="8330"/>
                    <a:pt x="2402" y="10731"/>
                    <a:pt x="5366" y="10731"/>
                  </a:cubicBezTo>
                  <a:cubicBezTo>
                    <a:pt x="8325" y="10731"/>
                    <a:pt x="10731" y="8330"/>
                    <a:pt x="10731" y="5366"/>
                  </a:cubicBezTo>
                  <a:cubicBezTo>
                    <a:pt x="10731" y="2402"/>
                    <a:pt x="8325" y="1"/>
                    <a:pt x="53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63"/>
            <p:cNvSpPr/>
            <p:nvPr/>
          </p:nvSpPr>
          <p:spPr>
            <a:xfrm>
              <a:off x="3117629" y="1519834"/>
              <a:ext cx="267573" cy="278484"/>
            </a:xfrm>
            <a:custGeom>
              <a:rect b="b" l="l" r="r" t="t"/>
              <a:pathLst>
                <a:path extrusionOk="0" h="10618" w="10202">
                  <a:moveTo>
                    <a:pt x="5332" y="0"/>
                  </a:moveTo>
                  <a:cubicBezTo>
                    <a:pt x="1819" y="727"/>
                    <a:pt x="1" y="4634"/>
                    <a:pt x="1699" y="7791"/>
                  </a:cubicBezTo>
                  <a:cubicBezTo>
                    <a:pt x="2689" y="9634"/>
                    <a:pt x="4550" y="10618"/>
                    <a:pt x="6433" y="10618"/>
                  </a:cubicBezTo>
                  <a:cubicBezTo>
                    <a:pt x="7781" y="10618"/>
                    <a:pt x="9140" y="10114"/>
                    <a:pt x="10201" y="9061"/>
                  </a:cubicBezTo>
                  <a:lnTo>
                    <a:pt x="10201" y="9061"/>
                  </a:lnTo>
                  <a:cubicBezTo>
                    <a:pt x="9845" y="9133"/>
                    <a:pt x="9475" y="9172"/>
                    <a:pt x="9109" y="9172"/>
                  </a:cubicBezTo>
                  <a:cubicBezTo>
                    <a:pt x="6934" y="9172"/>
                    <a:pt x="4976" y="7858"/>
                    <a:pt x="4148" y="5851"/>
                  </a:cubicBezTo>
                  <a:cubicBezTo>
                    <a:pt x="3321" y="3840"/>
                    <a:pt x="3787" y="1531"/>
                    <a:pt x="53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63"/>
            <p:cNvSpPr/>
            <p:nvPr/>
          </p:nvSpPr>
          <p:spPr>
            <a:xfrm>
              <a:off x="3194239" y="1787380"/>
              <a:ext cx="184012" cy="65018"/>
            </a:xfrm>
            <a:custGeom>
              <a:rect b="b" l="l" r="r" t="t"/>
              <a:pathLst>
                <a:path extrusionOk="0" h="2479" w="7016">
                  <a:moveTo>
                    <a:pt x="2267" y="0"/>
                  </a:moveTo>
                  <a:lnTo>
                    <a:pt x="544" y="631"/>
                  </a:lnTo>
                  <a:cubicBezTo>
                    <a:pt x="217" y="751"/>
                    <a:pt x="0" y="1059"/>
                    <a:pt x="0" y="1405"/>
                  </a:cubicBezTo>
                  <a:lnTo>
                    <a:pt x="0" y="2478"/>
                  </a:lnTo>
                  <a:lnTo>
                    <a:pt x="7016" y="2478"/>
                  </a:lnTo>
                  <a:lnTo>
                    <a:pt x="7016" y="1405"/>
                  </a:lnTo>
                  <a:cubicBezTo>
                    <a:pt x="7016" y="1059"/>
                    <a:pt x="6799" y="746"/>
                    <a:pt x="6472" y="631"/>
                  </a:cubicBezTo>
                  <a:lnTo>
                    <a:pt x="4745" y="0"/>
                  </a:lnTo>
                  <a:lnTo>
                    <a:pt x="3508" y="414"/>
                  </a:lnTo>
                  <a:lnTo>
                    <a:pt x="22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63"/>
            <p:cNvSpPr/>
            <p:nvPr/>
          </p:nvSpPr>
          <p:spPr>
            <a:xfrm>
              <a:off x="3345677" y="1809464"/>
              <a:ext cx="32575" cy="42934"/>
            </a:xfrm>
            <a:custGeom>
              <a:rect b="b" l="l" r="r" t="t"/>
              <a:pathLst>
                <a:path extrusionOk="0" h="1637" w="1242">
                  <a:moveTo>
                    <a:pt x="1016" y="0"/>
                  </a:moveTo>
                  <a:lnTo>
                    <a:pt x="241" y="775"/>
                  </a:lnTo>
                  <a:cubicBezTo>
                    <a:pt x="87" y="929"/>
                    <a:pt x="0" y="1141"/>
                    <a:pt x="0" y="1357"/>
                  </a:cubicBezTo>
                  <a:lnTo>
                    <a:pt x="0" y="1636"/>
                  </a:lnTo>
                  <a:lnTo>
                    <a:pt x="1242" y="1636"/>
                  </a:lnTo>
                  <a:lnTo>
                    <a:pt x="1242" y="563"/>
                  </a:lnTo>
                  <a:cubicBezTo>
                    <a:pt x="1237" y="356"/>
                    <a:pt x="1160" y="154"/>
                    <a:pt x="10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63"/>
            <p:cNvSpPr/>
            <p:nvPr/>
          </p:nvSpPr>
          <p:spPr>
            <a:xfrm>
              <a:off x="3226657" y="1619656"/>
              <a:ext cx="119047" cy="86603"/>
            </a:xfrm>
            <a:custGeom>
              <a:rect b="b" l="l" r="r" t="t"/>
              <a:pathLst>
                <a:path extrusionOk="0" h="3302" w="4539">
                  <a:moveTo>
                    <a:pt x="1651" y="0"/>
                  </a:moveTo>
                  <a:cubicBezTo>
                    <a:pt x="737" y="0"/>
                    <a:pt x="1" y="741"/>
                    <a:pt x="1" y="1651"/>
                  </a:cubicBezTo>
                  <a:lnTo>
                    <a:pt x="1" y="2142"/>
                  </a:lnTo>
                  <a:cubicBezTo>
                    <a:pt x="1" y="2363"/>
                    <a:pt x="35" y="2584"/>
                    <a:pt x="107" y="2796"/>
                  </a:cubicBezTo>
                  <a:lnTo>
                    <a:pt x="174" y="3003"/>
                  </a:lnTo>
                  <a:cubicBezTo>
                    <a:pt x="193" y="3066"/>
                    <a:pt x="208" y="3128"/>
                    <a:pt x="208" y="3195"/>
                  </a:cubicBezTo>
                  <a:lnTo>
                    <a:pt x="208" y="3301"/>
                  </a:lnTo>
                  <a:lnTo>
                    <a:pt x="4336" y="3301"/>
                  </a:lnTo>
                  <a:lnTo>
                    <a:pt x="4336" y="3195"/>
                  </a:lnTo>
                  <a:cubicBezTo>
                    <a:pt x="4336" y="3128"/>
                    <a:pt x="4346" y="3066"/>
                    <a:pt x="4370" y="3003"/>
                  </a:cubicBezTo>
                  <a:lnTo>
                    <a:pt x="4437" y="2796"/>
                  </a:lnTo>
                  <a:cubicBezTo>
                    <a:pt x="4505" y="2584"/>
                    <a:pt x="4538" y="2363"/>
                    <a:pt x="4538" y="2142"/>
                  </a:cubicBezTo>
                  <a:lnTo>
                    <a:pt x="4538" y="414"/>
                  </a:lnTo>
                  <a:cubicBezTo>
                    <a:pt x="4538" y="183"/>
                    <a:pt x="4356" y="0"/>
                    <a:pt x="41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63"/>
            <p:cNvSpPr/>
            <p:nvPr/>
          </p:nvSpPr>
          <p:spPr>
            <a:xfrm>
              <a:off x="3253671" y="1619656"/>
              <a:ext cx="92163" cy="86603"/>
            </a:xfrm>
            <a:custGeom>
              <a:rect b="b" l="l" r="r" t="t"/>
              <a:pathLst>
                <a:path extrusionOk="0" h="3302" w="3514">
                  <a:moveTo>
                    <a:pt x="843" y="0"/>
                  </a:moveTo>
                  <a:cubicBezTo>
                    <a:pt x="376" y="0"/>
                    <a:pt x="1" y="376"/>
                    <a:pt x="1" y="838"/>
                  </a:cubicBezTo>
                  <a:cubicBezTo>
                    <a:pt x="1" y="1300"/>
                    <a:pt x="376" y="1675"/>
                    <a:pt x="843" y="1675"/>
                  </a:cubicBezTo>
                  <a:lnTo>
                    <a:pt x="958" y="1675"/>
                  </a:lnTo>
                  <a:lnTo>
                    <a:pt x="1011" y="3301"/>
                  </a:lnTo>
                  <a:lnTo>
                    <a:pt x="3306" y="3301"/>
                  </a:lnTo>
                  <a:lnTo>
                    <a:pt x="3306" y="3195"/>
                  </a:lnTo>
                  <a:cubicBezTo>
                    <a:pt x="3306" y="3128"/>
                    <a:pt x="3316" y="3061"/>
                    <a:pt x="3340" y="2998"/>
                  </a:cubicBezTo>
                  <a:lnTo>
                    <a:pt x="3407" y="2791"/>
                  </a:lnTo>
                  <a:cubicBezTo>
                    <a:pt x="3475" y="2584"/>
                    <a:pt x="3513" y="2363"/>
                    <a:pt x="3513" y="2142"/>
                  </a:cubicBezTo>
                  <a:lnTo>
                    <a:pt x="3513" y="414"/>
                  </a:lnTo>
                  <a:cubicBezTo>
                    <a:pt x="3513" y="183"/>
                    <a:pt x="3326" y="0"/>
                    <a:pt x="30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63"/>
            <p:cNvSpPr/>
            <p:nvPr/>
          </p:nvSpPr>
          <p:spPr>
            <a:xfrm>
              <a:off x="3253671" y="1749508"/>
              <a:ext cx="65018" cy="48757"/>
            </a:xfrm>
            <a:custGeom>
              <a:rect b="b" l="l" r="r" t="t"/>
              <a:pathLst>
                <a:path extrusionOk="0" h="1859" w="2479">
                  <a:moveTo>
                    <a:pt x="1" y="1"/>
                  </a:moveTo>
                  <a:lnTo>
                    <a:pt x="1" y="1858"/>
                  </a:lnTo>
                  <a:lnTo>
                    <a:pt x="2479" y="1858"/>
                  </a:lnTo>
                  <a:lnTo>
                    <a:pt x="24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63"/>
            <p:cNvSpPr/>
            <p:nvPr/>
          </p:nvSpPr>
          <p:spPr>
            <a:xfrm>
              <a:off x="3253671" y="1749508"/>
              <a:ext cx="65018" cy="32548"/>
            </a:xfrm>
            <a:custGeom>
              <a:rect b="b" l="l" r="r" t="t"/>
              <a:pathLst>
                <a:path extrusionOk="0" h="1241" w="2479">
                  <a:moveTo>
                    <a:pt x="1" y="1"/>
                  </a:moveTo>
                  <a:lnTo>
                    <a:pt x="1" y="934"/>
                  </a:lnTo>
                  <a:cubicBezTo>
                    <a:pt x="388" y="1139"/>
                    <a:pt x="814" y="1241"/>
                    <a:pt x="1240" y="1241"/>
                  </a:cubicBezTo>
                  <a:cubicBezTo>
                    <a:pt x="1665" y="1241"/>
                    <a:pt x="2091" y="1139"/>
                    <a:pt x="2479" y="934"/>
                  </a:cubicBezTo>
                  <a:lnTo>
                    <a:pt x="24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63"/>
            <p:cNvSpPr/>
            <p:nvPr/>
          </p:nvSpPr>
          <p:spPr>
            <a:xfrm>
              <a:off x="3242813" y="1778384"/>
              <a:ext cx="43459" cy="38712"/>
            </a:xfrm>
            <a:custGeom>
              <a:rect b="b" l="l" r="r" t="t"/>
              <a:pathLst>
                <a:path extrusionOk="0" h="1476" w="1657">
                  <a:moveTo>
                    <a:pt x="370" y="1"/>
                  </a:moveTo>
                  <a:cubicBezTo>
                    <a:pt x="293" y="1"/>
                    <a:pt x="220" y="44"/>
                    <a:pt x="184" y="122"/>
                  </a:cubicBezTo>
                  <a:lnTo>
                    <a:pt x="1" y="497"/>
                  </a:lnTo>
                  <a:lnTo>
                    <a:pt x="684" y="1397"/>
                  </a:lnTo>
                  <a:cubicBezTo>
                    <a:pt x="726" y="1449"/>
                    <a:pt x="787" y="1476"/>
                    <a:pt x="849" y="1476"/>
                  </a:cubicBezTo>
                  <a:cubicBezTo>
                    <a:pt x="901" y="1476"/>
                    <a:pt x="955" y="1456"/>
                    <a:pt x="997" y="1416"/>
                  </a:cubicBezTo>
                  <a:lnTo>
                    <a:pt x="1656" y="757"/>
                  </a:lnTo>
                  <a:lnTo>
                    <a:pt x="477" y="30"/>
                  </a:lnTo>
                  <a:cubicBezTo>
                    <a:pt x="443" y="10"/>
                    <a:pt x="406" y="1"/>
                    <a:pt x="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63"/>
            <p:cNvSpPr/>
            <p:nvPr/>
          </p:nvSpPr>
          <p:spPr>
            <a:xfrm>
              <a:off x="3286245" y="1778384"/>
              <a:ext cx="43302" cy="38712"/>
            </a:xfrm>
            <a:custGeom>
              <a:rect b="b" l="l" r="r" t="t"/>
              <a:pathLst>
                <a:path extrusionOk="0" h="1476" w="1651">
                  <a:moveTo>
                    <a:pt x="1282" y="1"/>
                  </a:moveTo>
                  <a:cubicBezTo>
                    <a:pt x="1245" y="1"/>
                    <a:pt x="1208" y="10"/>
                    <a:pt x="1174" y="30"/>
                  </a:cubicBezTo>
                  <a:lnTo>
                    <a:pt x="0" y="757"/>
                  </a:lnTo>
                  <a:lnTo>
                    <a:pt x="654" y="1416"/>
                  </a:lnTo>
                  <a:cubicBezTo>
                    <a:pt x="697" y="1456"/>
                    <a:pt x="750" y="1476"/>
                    <a:pt x="803" y="1476"/>
                  </a:cubicBezTo>
                  <a:cubicBezTo>
                    <a:pt x="865" y="1476"/>
                    <a:pt x="926" y="1449"/>
                    <a:pt x="967" y="1397"/>
                  </a:cubicBezTo>
                  <a:lnTo>
                    <a:pt x="1650" y="497"/>
                  </a:lnTo>
                  <a:lnTo>
                    <a:pt x="1468" y="122"/>
                  </a:lnTo>
                  <a:cubicBezTo>
                    <a:pt x="1432" y="44"/>
                    <a:pt x="1358" y="1"/>
                    <a:pt x="12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63"/>
            <p:cNvSpPr/>
            <p:nvPr/>
          </p:nvSpPr>
          <p:spPr>
            <a:xfrm>
              <a:off x="3232086" y="1663534"/>
              <a:ext cx="108188" cy="102287"/>
            </a:xfrm>
            <a:custGeom>
              <a:rect b="b" l="l" r="r" t="t"/>
              <a:pathLst>
                <a:path extrusionOk="0" h="3900" w="4125">
                  <a:moveTo>
                    <a:pt x="1757" y="0"/>
                  </a:moveTo>
                  <a:cubicBezTo>
                    <a:pt x="1109" y="0"/>
                    <a:pt x="617" y="185"/>
                    <a:pt x="617" y="185"/>
                  </a:cubicBezTo>
                  <a:lnTo>
                    <a:pt x="617" y="882"/>
                  </a:lnTo>
                  <a:cubicBezTo>
                    <a:pt x="617" y="1089"/>
                    <a:pt x="516" y="1282"/>
                    <a:pt x="342" y="1397"/>
                  </a:cubicBezTo>
                  <a:lnTo>
                    <a:pt x="1" y="1628"/>
                  </a:lnTo>
                  <a:lnTo>
                    <a:pt x="1" y="1835"/>
                  </a:lnTo>
                  <a:cubicBezTo>
                    <a:pt x="1" y="2971"/>
                    <a:pt x="925" y="3899"/>
                    <a:pt x="2065" y="3899"/>
                  </a:cubicBezTo>
                  <a:cubicBezTo>
                    <a:pt x="3201" y="3899"/>
                    <a:pt x="4124" y="2971"/>
                    <a:pt x="4124" y="1835"/>
                  </a:cubicBezTo>
                  <a:lnTo>
                    <a:pt x="4124" y="1628"/>
                  </a:lnTo>
                  <a:lnTo>
                    <a:pt x="3783" y="1402"/>
                  </a:lnTo>
                  <a:cubicBezTo>
                    <a:pt x="3610" y="1287"/>
                    <a:pt x="3504" y="1089"/>
                    <a:pt x="3504" y="882"/>
                  </a:cubicBezTo>
                  <a:lnTo>
                    <a:pt x="3504" y="599"/>
                  </a:lnTo>
                  <a:cubicBezTo>
                    <a:pt x="2944" y="128"/>
                    <a:pt x="2296" y="0"/>
                    <a:pt x="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63"/>
            <p:cNvSpPr/>
            <p:nvPr/>
          </p:nvSpPr>
          <p:spPr>
            <a:xfrm>
              <a:off x="3194108" y="1809464"/>
              <a:ext cx="32575" cy="42934"/>
            </a:xfrm>
            <a:custGeom>
              <a:rect b="b" l="l" r="r" t="t"/>
              <a:pathLst>
                <a:path extrusionOk="0" h="1637" w="1242">
                  <a:moveTo>
                    <a:pt x="227" y="0"/>
                  </a:moveTo>
                  <a:cubicBezTo>
                    <a:pt x="82" y="154"/>
                    <a:pt x="0" y="356"/>
                    <a:pt x="0" y="563"/>
                  </a:cubicBezTo>
                  <a:lnTo>
                    <a:pt x="0" y="1636"/>
                  </a:lnTo>
                  <a:lnTo>
                    <a:pt x="1242" y="1636"/>
                  </a:lnTo>
                  <a:lnTo>
                    <a:pt x="1242" y="1357"/>
                  </a:lnTo>
                  <a:cubicBezTo>
                    <a:pt x="1242" y="1141"/>
                    <a:pt x="1155" y="929"/>
                    <a:pt x="1001" y="775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63"/>
            <p:cNvSpPr/>
            <p:nvPr/>
          </p:nvSpPr>
          <p:spPr>
            <a:xfrm>
              <a:off x="3232217" y="1663534"/>
              <a:ext cx="91901" cy="101789"/>
            </a:xfrm>
            <a:custGeom>
              <a:rect b="b" l="l" r="r" t="t"/>
              <a:pathLst>
                <a:path extrusionOk="0" h="3881" w="3504">
                  <a:moveTo>
                    <a:pt x="1755" y="0"/>
                  </a:moveTo>
                  <a:cubicBezTo>
                    <a:pt x="1108" y="0"/>
                    <a:pt x="617" y="185"/>
                    <a:pt x="617" y="185"/>
                  </a:cubicBezTo>
                  <a:lnTo>
                    <a:pt x="617" y="887"/>
                  </a:lnTo>
                  <a:cubicBezTo>
                    <a:pt x="617" y="1094"/>
                    <a:pt x="515" y="1287"/>
                    <a:pt x="342" y="1402"/>
                  </a:cubicBezTo>
                  <a:lnTo>
                    <a:pt x="1" y="1628"/>
                  </a:lnTo>
                  <a:lnTo>
                    <a:pt x="1" y="1835"/>
                  </a:lnTo>
                  <a:cubicBezTo>
                    <a:pt x="1" y="2875"/>
                    <a:pt x="780" y="3750"/>
                    <a:pt x="1815" y="3880"/>
                  </a:cubicBezTo>
                  <a:cubicBezTo>
                    <a:pt x="1444" y="3495"/>
                    <a:pt x="1237" y="2980"/>
                    <a:pt x="1237" y="2451"/>
                  </a:cubicBezTo>
                  <a:lnTo>
                    <a:pt x="1237" y="1089"/>
                  </a:lnTo>
                  <a:cubicBezTo>
                    <a:pt x="1237" y="882"/>
                    <a:pt x="1391" y="704"/>
                    <a:pt x="1598" y="680"/>
                  </a:cubicBezTo>
                  <a:cubicBezTo>
                    <a:pt x="1757" y="660"/>
                    <a:pt x="1960" y="643"/>
                    <a:pt x="2185" y="643"/>
                  </a:cubicBezTo>
                  <a:cubicBezTo>
                    <a:pt x="2592" y="643"/>
                    <a:pt x="3073" y="698"/>
                    <a:pt x="3504" y="887"/>
                  </a:cubicBezTo>
                  <a:lnTo>
                    <a:pt x="3504" y="599"/>
                  </a:lnTo>
                  <a:cubicBezTo>
                    <a:pt x="2941" y="128"/>
                    <a:pt x="2294" y="0"/>
                    <a:pt x="17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63"/>
            <p:cNvSpPr/>
            <p:nvPr/>
          </p:nvSpPr>
          <p:spPr>
            <a:xfrm>
              <a:off x="3243206" y="1660597"/>
              <a:ext cx="88124" cy="29060"/>
            </a:xfrm>
            <a:custGeom>
              <a:rect b="b" l="l" r="r" t="t"/>
              <a:pathLst>
                <a:path extrusionOk="0" h="1108" w="3360">
                  <a:moveTo>
                    <a:pt x="1327" y="0"/>
                  </a:moveTo>
                  <a:cubicBezTo>
                    <a:pt x="931" y="0"/>
                    <a:pt x="574" y="41"/>
                    <a:pt x="342" y="75"/>
                  </a:cubicBezTo>
                  <a:cubicBezTo>
                    <a:pt x="145" y="104"/>
                    <a:pt x="0" y="273"/>
                    <a:pt x="0" y="470"/>
                  </a:cubicBezTo>
                  <a:lnTo>
                    <a:pt x="0" y="913"/>
                  </a:lnTo>
                  <a:cubicBezTo>
                    <a:pt x="0" y="1043"/>
                    <a:pt x="96" y="1108"/>
                    <a:pt x="193" y="1108"/>
                  </a:cubicBezTo>
                  <a:cubicBezTo>
                    <a:pt x="289" y="1108"/>
                    <a:pt x="385" y="1043"/>
                    <a:pt x="385" y="913"/>
                  </a:cubicBezTo>
                  <a:lnTo>
                    <a:pt x="390" y="470"/>
                  </a:lnTo>
                  <a:cubicBezTo>
                    <a:pt x="385" y="465"/>
                    <a:pt x="390" y="460"/>
                    <a:pt x="400" y="456"/>
                  </a:cubicBezTo>
                  <a:cubicBezTo>
                    <a:pt x="698" y="410"/>
                    <a:pt x="1000" y="388"/>
                    <a:pt x="1302" y="388"/>
                  </a:cubicBezTo>
                  <a:cubicBezTo>
                    <a:pt x="1418" y="388"/>
                    <a:pt x="1534" y="391"/>
                    <a:pt x="1651" y="398"/>
                  </a:cubicBezTo>
                  <a:cubicBezTo>
                    <a:pt x="2252" y="436"/>
                    <a:pt x="2690" y="590"/>
                    <a:pt x="2945" y="845"/>
                  </a:cubicBezTo>
                  <a:cubicBezTo>
                    <a:pt x="2988" y="888"/>
                    <a:pt x="3035" y="906"/>
                    <a:pt x="3080" y="906"/>
                  </a:cubicBezTo>
                  <a:cubicBezTo>
                    <a:pt x="3231" y="906"/>
                    <a:pt x="3360" y="711"/>
                    <a:pt x="3219" y="571"/>
                  </a:cubicBezTo>
                  <a:cubicBezTo>
                    <a:pt x="2761" y="116"/>
                    <a:pt x="1991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63"/>
            <p:cNvSpPr/>
            <p:nvPr/>
          </p:nvSpPr>
          <p:spPr>
            <a:xfrm>
              <a:off x="3189073" y="1614594"/>
              <a:ext cx="194110" cy="242814"/>
            </a:xfrm>
            <a:custGeom>
              <a:rect b="b" l="l" r="r" t="t"/>
              <a:pathLst>
                <a:path extrusionOk="0" h="9258" w="7401">
                  <a:moveTo>
                    <a:pt x="5779" y="386"/>
                  </a:moveTo>
                  <a:lnTo>
                    <a:pt x="5779" y="2258"/>
                  </a:lnTo>
                  <a:cubicBezTo>
                    <a:pt x="5779" y="2537"/>
                    <a:pt x="5716" y="2816"/>
                    <a:pt x="5591" y="3066"/>
                  </a:cubicBezTo>
                  <a:cubicBezTo>
                    <a:pt x="5577" y="3090"/>
                    <a:pt x="5572" y="3119"/>
                    <a:pt x="5572" y="3153"/>
                  </a:cubicBezTo>
                  <a:lnTo>
                    <a:pt x="5572" y="3701"/>
                  </a:lnTo>
                  <a:cubicBezTo>
                    <a:pt x="5572" y="4736"/>
                    <a:pt x="4728" y="5568"/>
                    <a:pt x="3702" y="5568"/>
                  </a:cubicBezTo>
                  <a:cubicBezTo>
                    <a:pt x="3660" y="5568"/>
                    <a:pt x="3618" y="5566"/>
                    <a:pt x="3575" y="5563"/>
                  </a:cubicBezTo>
                  <a:cubicBezTo>
                    <a:pt x="2598" y="5506"/>
                    <a:pt x="1833" y="4654"/>
                    <a:pt x="1833" y="3629"/>
                  </a:cubicBezTo>
                  <a:lnTo>
                    <a:pt x="1833" y="3148"/>
                  </a:lnTo>
                  <a:cubicBezTo>
                    <a:pt x="1833" y="3119"/>
                    <a:pt x="1824" y="3090"/>
                    <a:pt x="1814" y="3066"/>
                  </a:cubicBezTo>
                  <a:cubicBezTo>
                    <a:pt x="1689" y="2811"/>
                    <a:pt x="1626" y="2537"/>
                    <a:pt x="1626" y="2253"/>
                  </a:cubicBezTo>
                  <a:lnTo>
                    <a:pt x="1626" y="1844"/>
                  </a:lnTo>
                  <a:cubicBezTo>
                    <a:pt x="1626" y="1035"/>
                    <a:pt x="2276" y="386"/>
                    <a:pt x="3084" y="386"/>
                  </a:cubicBezTo>
                  <a:close/>
                  <a:moveTo>
                    <a:pt x="2656" y="5693"/>
                  </a:moveTo>
                  <a:cubicBezTo>
                    <a:pt x="2935" y="5842"/>
                    <a:pt x="3238" y="5929"/>
                    <a:pt x="3551" y="5953"/>
                  </a:cubicBezTo>
                  <a:cubicBezTo>
                    <a:pt x="3604" y="5958"/>
                    <a:pt x="3652" y="5958"/>
                    <a:pt x="3705" y="5958"/>
                  </a:cubicBezTo>
                  <a:cubicBezTo>
                    <a:pt x="4066" y="5958"/>
                    <a:pt x="4427" y="5871"/>
                    <a:pt x="4749" y="5703"/>
                  </a:cubicBezTo>
                  <a:lnTo>
                    <a:pt x="4749" y="6054"/>
                  </a:lnTo>
                  <a:lnTo>
                    <a:pt x="3705" y="6766"/>
                  </a:lnTo>
                  <a:lnTo>
                    <a:pt x="2656" y="6054"/>
                  </a:lnTo>
                  <a:lnTo>
                    <a:pt x="2656" y="5693"/>
                  </a:lnTo>
                  <a:close/>
                  <a:moveTo>
                    <a:pt x="2488" y="6405"/>
                  </a:moveTo>
                  <a:lnTo>
                    <a:pt x="3402" y="7031"/>
                  </a:lnTo>
                  <a:lnTo>
                    <a:pt x="2916" y="7512"/>
                  </a:lnTo>
                  <a:cubicBezTo>
                    <a:pt x="2916" y="7517"/>
                    <a:pt x="2911" y="7517"/>
                    <a:pt x="2906" y="7517"/>
                  </a:cubicBezTo>
                  <a:cubicBezTo>
                    <a:pt x="2901" y="7517"/>
                    <a:pt x="2901" y="7512"/>
                    <a:pt x="2897" y="7512"/>
                  </a:cubicBezTo>
                  <a:lnTo>
                    <a:pt x="2295" y="6607"/>
                  </a:lnTo>
                  <a:lnTo>
                    <a:pt x="2488" y="6405"/>
                  </a:lnTo>
                  <a:close/>
                  <a:moveTo>
                    <a:pt x="4913" y="6405"/>
                  </a:moveTo>
                  <a:lnTo>
                    <a:pt x="5110" y="6607"/>
                  </a:lnTo>
                  <a:lnTo>
                    <a:pt x="4509" y="7512"/>
                  </a:lnTo>
                  <a:cubicBezTo>
                    <a:pt x="4504" y="7517"/>
                    <a:pt x="4499" y="7517"/>
                    <a:pt x="4499" y="7522"/>
                  </a:cubicBezTo>
                  <a:cubicBezTo>
                    <a:pt x="4494" y="7522"/>
                    <a:pt x="4489" y="7517"/>
                    <a:pt x="4485" y="7517"/>
                  </a:cubicBezTo>
                  <a:lnTo>
                    <a:pt x="4003" y="7036"/>
                  </a:lnTo>
                  <a:lnTo>
                    <a:pt x="4913" y="6405"/>
                  </a:lnTo>
                  <a:close/>
                  <a:moveTo>
                    <a:pt x="3084" y="1"/>
                  </a:moveTo>
                  <a:cubicBezTo>
                    <a:pt x="2069" y="1"/>
                    <a:pt x="1241" y="824"/>
                    <a:pt x="1241" y="1844"/>
                  </a:cubicBezTo>
                  <a:lnTo>
                    <a:pt x="1241" y="2258"/>
                  </a:lnTo>
                  <a:cubicBezTo>
                    <a:pt x="1241" y="2580"/>
                    <a:pt x="1314" y="2898"/>
                    <a:pt x="1448" y="3196"/>
                  </a:cubicBezTo>
                  <a:lnTo>
                    <a:pt x="1448" y="3629"/>
                  </a:lnTo>
                  <a:cubicBezTo>
                    <a:pt x="1444" y="4322"/>
                    <a:pt x="1747" y="4981"/>
                    <a:pt x="2271" y="5429"/>
                  </a:cubicBezTo>
                  <a:lnTo>
                    <a:pt x="2271" y="6078"/>
                  </a:lnTo>
                  <a:lnTo>
                    <a:pt x="1910" y="6454"/>
                  </a:lnTo>
                  <a:cubicBezTo>
                    <a:pt x="1877" y="6497"/>
                    <a:pt x="1857" y="6550"/>
                    <a:pt x="1862" y="6603"/>
                  </a:cubicBezTo>
                  <a:lnTo>
                    <a:pt x="674" y="7036"/>
                  </a:lnTo>
                  <a:cubicBezTo>
                    <a:pt x="269" y="7180"/>
                    <a:pt x="5" y="7565"/>
                    <a:pt x="0" y="7993"/>
                  </a:cubicBezTo>
                  <a:lnTo>
                    <a:pt x="0" y="9066"/>
                  </a:lnTo>
                  <a:cubicBezTo>
                    <a:pt x="0" y="9194"/>
                    <a:pt x="97" y="9258"/>
                    <a:pt x="195" y="9258"/>
                  </a:cubicBezTo>
                  <a:cubicBezTo>
                    <a:pt x="292" y="9258"/>
                    <a:pt x="390" y="9194"/>
                    <a:pt x="390" y="9066"/>
                  </a:cubicBezTo>
                  <a:lnTo>
                    <a:pt x="390" y="7993"/>
                  </a:lnTo>
                  <a:cubicBezTo>
                    <a:pt x="390" y="7729"/>
                    <a:pt x="553" y="7488"/>
                    <a:pt x="804" y="7401"/>
                  </a:cubicBezTo>
                  <a:lnTo>
                    <a:pt x="2055" y="6944"/>
                  </a:lnTo>
                  <a:lnTo>
                    <a:pt x="2579" y="7724"/>
                  </a:lnTo>
                  <a:cubicBezTo>
                    <a:pt x="2642" y="7825"/>
                    <a:pt x="2752" y="7887"/>
                    <a:pt x="2868" y="7902"/>
                  </a:cubicBezTo>
                  <a:lnTo>
                    <a:pt x="2911" y="7902"/>
                  </a:lnTo>
                  <a:cubicBezTo>
                    <a:pt x="3017" y="7902"/>
                    <a:pt x="3118" y="7859"/>
                    <a:pt x="3190" y="7786"/>
                  </a:cubicBezTo>
                  <a:lnTo>
                    <a:pt x="3508" y="7469"/>
                  </a:lnTo>
                  <a:lnTo>
                    <a:pt x="3508" y="9066"/>
                  </a:lnTo>
                  <a:cubicBezTo>
                    <a:pt x="3508" y="9194"/>
                    <a:pt x="3605" y="9258"/>
                    <a:pt x="3703" y="9258"/>
                  </a:cubicBezTo>
                  <a:cubicBezTo>
                    <a:pt x="3800" y="9258"/>
                    <a:pt x="3898" y="9194"/>
                    <a:pt x="3898" y="9066"/>
                  </a:cubicBezTo>
                  <a:lnTo>
                    <a:pt x="3898" y="7469"/>
                  </a:lnTo>
                  <a:lnTo>
                    <a:pt x="4215" y="7786"/>
                  </a:lnTo>
                  <a:cubicBezTo>
                    <a:pt x="4292" y="7865"/>
                    <a:pt x="4394" y="7904"/>
                    <a:pt x="4495" y="7904"/>
                  </a:cubicBezTo>
                  <a:cubicBezTo>
                    <a:pt x="4622" y="7904"/>
                    <a:pt x="4749" y="7844"/>
                    <a:pt x="4826" y="7729"/>
                  </a:cubicBezTo>
                  <a:lnTo>
                    <a:pt x="5351" y="6944"/>
                  </a:lnTo>
                  <a:lnTo>
                    <a:pt x="6602" y="7401"/>
                  </a:lnTo>
                  <a:cubicBezTo>
                    <a:pt x="6847" y="7493"/>
                    <a:pt x="7016" y="7729"/>
                    <a:pt x="7016" y="7993"/>
                  </a:cubicBezTo>
                  <a:lnTo>
                    <a:pt x="7016" y="9066"/>
                  </a:lnTo>
                  <a:cubicBezTo>
                    <a:pt x="7016" y="9194"/>
                    <a:pt x="7112" y="9258"/>
                    <a:pt x="7208" y="9258"/>
                  </a:cubicBezTo>
                  <a:cubicBezTo>
                    <a:pt x="7304" y="9258"/>
                    <a:pt x="7400" y="9194"/>
                    <a:pt x="7400" y="9066"/>
                  </a:cubicBezTo>
                  <a:lnTo>
                    <a:pt x="7400" y="7993"/>
                  </a:lnTo>
                  <a:cubicBezTo>
                    <a:pt x="7400" y="7565"/>
                    <a:pt x="7131" y="7185"/>
                    <a:pt x="6732" y="7036"/>
                  </a:cubicBezTo>
                  <a:lnTo>
                    <a:pt x="5543" y="6603"/>
                  </a:lnTo>
                  <a:cubicBezTo>
                    <a:pt x="5548" y="6550"/>
                    <a:pt x="5529" y="6497"/>
                    <a:pt x="5490" y="6458"/>
                  </a:cubicBezTo>
                  <a:lnTo>
                    <a:pt x="5129" y="6078"/>
                  </a:lnTo>
                  <a:lnTo>
                    <a:pt x="5129" y="5443"/>
                  </a:lnTo>
                  <a:cubicBezTo>
                    <a:pt x="5168" y="5409"/>
                    <a:pt x="5206" y="5380"/>
                    <a:pt x="5245" y="5347"/>
                  </a:cubicBezTo>
                  <a:cubicBezTo>
                    <a:pt x="5697" y="4919"/>
                    <a:pt x="5957" y="4322"/>
                    <a:pt x="5962" y="3701"/>
                  </a:cubicBezTo>
                  <a:lnTo>
                    <a:pt x="5962" y="3191"/>
                  </a:lnTo>
                  <a:cubicBezTo>
                    <a:pt x="6096" y="2898"/>
                    <a:pt x="6164" y="2580"/>
                    <a:pt x="6164" y="2253"/>
                  </a:cubicBezTo>
                  <a:lnTo>
                    <a:pt x="6164" y="193"/>
                  </a:lnTo>
                  <a:cubicBezTo>
                    <a:pt x="6164" y="88"/>
                    <a:pt x="6077" y="1"/>
                    <a:pt x="5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63"/>
            <p:cNvSpPr/>
            <p:nvPr/>
          </p:nvSpPr>
          <p:spPr>
            <a:xfrm>
              <a:off x="3221621" y="1836452"/>
              <a:ext cx="10124" cy="20956"/>
            </a:xfrm>
            <a:custGeom>
              <a:rect b="b" l="l" r="r" t="t"/>
              <a:pathLst>
                <a:path extrusionOk="0" h="799" w="386">
                  <a:moveTo>
                    <a:pt x="193" y="1"/>
                  </a:moveTo>
                  <a:cubicBezTo>
                    <a:pt x="87" y="1"/>
                    <a:pt x="0" y="88"/>
                    <a:pt x="0" y="193"/>
                  </a:cubicBezTo>
                  <a:lnTo>
                    <a:pt x="0" y="607"/>
                  </a:lnTo>
                  <a:cubicBezTo>
                    <a:pt x="0" y="735"/>
                    <a:pt x="97" y="799"/>
                    <a:pt x="193" y="799"/>
                  </a:cubicBezTo>
                  <a:cubicBezTo>
                    <a:pt x="289" y="799"/>
                    <a:pt x="385" y="735"/>
                    <a:pt x="385" y="607"/>
                  </a:cubicBezTo>
                  <a:lnTo>
                    <a:pt x="385" y="193"/>
                  </a:lnTo>
                  <a:cubicBezTo>
                    <a:pt x="385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63"/>
            <p:cNvSpPr/>
            <p:nvPr/>
          </p:nvSpPr>
          <p:spPr>
            <a:xfrm>
              <a:off x="3340615" y="1836452"/>
              <a:ext cx="10124" cy="20956"/>
            </a:xfrm>
            <a:custGeom>
              <a:rect b="b" l="l" r="r" t="t"/>
              <a:pathLst>
                <a:path extrusionOk="0" h="799" w="386">
                  <a:moveTo>
                    <a:pt x="193" y="1"/>
                  </a:moveTo>
                  <a:cubicBezTo>
                    <a:pt x="88" y="1"/>
                    <a:pt x="1" y="88"/>
                    <a:pt x="1" y="193"/>
                  </a:cubicBezTo>
                  <a:lnTo>
                    <a:pt x="1" y="607"/>
                  </a:lnTo>
                  <a:cubicBezTo>
                    <a:pt x="1" y="735"/>
                    <a:pt x="97" y="799"/>
                    <a:pt x="193" y="799"/>
                  </a:cubicBezTo>
                  <a:cubicBezTo>
                    <a:pt x="290" y="799"/>
                    <a:pt x="386" y="735"/>
                    <a:pt x="386" y="607"/>
                  </a:cubicBezTo>
                  <a:lnTo>
                    <a:pt x="386" y="193"/>
                  </a:ln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63"/>
            <p:cNvSpPr/>
            <p:nvPr/>
          </p:nvSpPr>
          <p:spPr>
            <a:xfrm>
              <a:off x="3115872" y="1511808"/>
              <a:ext cx="316277" cy="275756"/>
            </a:xfrm>
            <a:custGeom>
              <a:rect b="b" l="l" r="r" t="t"/>
              <a:pathLst>
                <a:path extrusionOk="0" h="10514" w="12059">
                  <a:moveTo>
                    <a:pt x="4663" y="720"/>
                  </a:moveTo>
                  <a:cubicBezTo>
                    <a:pt x="4350" y="994"/>
                    <a:pt x="4076" y="1307"/>
                    <a:pt x="3854" y="1658"/>
                  </a:cubicBezTo>
                  <a:cubicBezTo>
                    <a:pt x="3681" y="1918"/>
                    <a:pt x="3537" y="2193"/>
                    <a:pt x="3412" y="2476"/>
                  </a:cubicBezTo>
                  <a:lnTo>
                    <a:pt x="2344" y="2476"/>
                  </a:lnTo>
                  <a:cubicBezTo>
                    <a:pt x="2935" y="1683"/>
                    <a:pt x="3739" y="1071"/>
                    <a:pt x="4663" y="720"/>
                  </a:cubicBezTo>
                  <a:close/>
                  <a:moveTo>
                    <a:pt x="6299" y="398"/>
                  </a:moveTo>
                  <a:lnTo>
                    <a:pt x="6299" y="2476"/>
                  </a:lnTo>
                  <a:lnTo>
                    <a:pt x="3835" y="2476"/>
                  </a:lnTo>
                  <a:cubicBezTo>
                    <a:pt x="4403" y="1283"/>
                    <a:pt x="5293" y="484"/>
                    <a:pt x="6299" y="398"/>
                  </a:cubicBezTo>
                  <a:close/>
                  <a:moveTo>
                    <a:pt x="6689" y="393"/>
                  </a:moveTo>
                  <a:cubicBezTo>
                    <a:pt x="7699" y="484"/>
                    <a:pt x="8584" y="1283"/>
                    <a:pt x="9152" y="2476"/>
                  </a:cubicBezTo>
                  <a:lnTo>
                    <a:pt x="6689" y="2476"/>
                  </a:lnTo>
                  <a:lnTo>
                    <a:pt x="6689" y="393"/>
                  </a:lnTo>
                  <a:close/>
                  <a:moveTo>
                    <a:pt x="8329" y="720"/>
                  </a:moveTo>
                  <a:lnTo>
                    <a:pt x="8329" y="720"/>
                  </a:lnTo>
                  <a:cubicBezTo>
                    <a:pt x="9253" y="1071"/>
                    <a:pt x="10057" y="1683"/>
                    <a:pt x="10644" y="2476"/>
                  </a:cubicBezTo>
                  <a:lnTo>
                    <a:pt x="9580" y="2476"/>
                  </a:lnTo>
                  <a:cubicBezTo>
                    <a:pt x="9455" y="2193"/>
                    <a:pt x="9306" y="1918"/>
                    <a:pt x="9138" y="1658"/>
                  </a:cubicBezTo>
                  <a:cubicBezTo>
                    <a:pt x="8912" y="1307"/>
                    <a:pt x="8642" y="994"/>
                    <a:pt x="8329" y="720"/>
                  </a:cubicBezTo>
                  <a:close/>
                  <a:moveTo>
                    <a:pt x="3253" y="2861"/>
                  </a:moveTo>
                  <a:cubicBezTo>
                    <a:pt x="2964" y="3665"/>
                    <a:pt x="2810" y="4512"/>
                    <a:pt x="2796" y="5363"/>
                  </a:cubicBezTo>
                  <a:lnTo>
                    <a:pt x="1328" y="5363"/>
                  </a:lnTo>
                  <a:cubicBezTo>
                    <a:pt x="1357" y="4478"/>
                    <a:pt x="1617" y="3617"/>
                    <a:pt x="2084" y="2861"/>
                  </a:cubicBezTo>
                  <a:close/>
                  <a:moveTo>
                    <a:pt x="10908" y="2861"/>
                  </a:moveTo>
                  <a:cubicBezTo>
                    <a:pt x="11370" y="3617"/>
                    <a:pt x="11630" y="4478"/>
                    <a:pt x="11664" y="5363"/>
                  </a:cubicBezTo>
                  <a:lnTo>
                    <a:pt x="10191" y="5363"/>
                  </a:lnTo>
                  <a:cubicBezTo>
                    <a:pt x="10177" y="4512"/>
                    <a:pt x="10023" y="3665"/>
                    <a:pt x="9734" y="2861"/>
                  </a:cubicBezTo>
                  <a:close/>
                  <a:moveTo>
                    <a:pt x="2796" y="5748"/>
                  </a:moveTo>
                  <a:cubicBezTo>
                    <a:pt x="2810" y="6542"/>
                    <a:pt x="2945" y="7331"/>
                    <a:pt x="3195" y="8087"/>
                  </a:cubicBezTo>
                  <a:cubicBezTo>
                    <a:pt x="3214" y="8145"/>
                    <a:pt x="3234" y="8198"/>
                    <a:pt x="3258" y="8251"/>
                  </a:cubicBezTo>
                  <a:lnTo>
                    <a:pt x="2079" y="8251"/>
                  </a:lnTo>
                  <a:cubicBezTo>
                    <a:pt x="1617" y="7495"/>
                    <a:pt x="1357" y="6634"/>
                    <a:pt x="1328" y="5748"/>
                  </a:cubicBezTo>
                  <a:close/>
                  <a:moveTo>
                    <a:pt x="11664" y="5753"/>
                  </a:moveTo>
                  <a:cubicBezTo>
                    <a:pt x="11630" y="6605"/>
                    <a:pt x="11390" y="7442"/>
                    <a:pt x="10952" y="8178"/>
                  </a:cubicBezTo>
                  <a:lnTo>
                    <a:pt x="10952" y="8183"/>
                  </a:lnTo>
                  <a:cubicBezTo>
                    <a:pt x="10937" y="8207"/>
                    <a:pt x="10923" y="8231"/>
                    <a:pt x="10908" y="8255"/>
                  </a:cubicBezTo>
                  <a:lnTo>
                    <a:pt x="9734" y="8255"/>
                  </a:lnTo>
                  <a:cubicBezTo>
                    <a:pt x="9754" y="8198"/>
                    <a:pt x="9773" y="8145"/>
                    <a:pt x="9792" y="8087"/>
                  </a:cubicBezTo>
                  <a:cubicBezTo>
                    <a:pt x="10047" y="7336"/>
                    <a:pt x="10182" y="6547"/>
                    <a:pt x="10196" y="5753"/>
                  </a:cubicBezTo>
                  <a:close/>
                  <a:moveTo>
                    <a:pt x="6504" y="0"/>
                  </a:moveTo>
                  <a:cubicBezTo>
                    <a:pt x="4804" y="0"/>
                    <a:pt x="3115" y="773"/>
                    <a:pt x="2016" y="2274"/>
                  </a:cubicBezTo>
                  <a:cubicBezTo>
                    <a:pt x="0" y="5022"/>
                    <a:pt x="910" y="8915"/>
                    <a:pt x="3931" y="10488"/>
                  </a:cubicBezTo>
                  <a:cubicBezTo>
                    <a:pt x="3964" y="10506"/>
                    <a:pt x="3996" y="10513"/>
                    <a:pt x="4026" y="10513"/>
                  </a:cubicBezTo>
                  <a:cubicBezTo>
                    <a:pt x="4201" y="10513"/>
                    <a:pt x="4303" y="10249"/>
                    <a:pt x="4109" y="10146"/>
                  </a:cubicBezTo>
                  <a:cubicBezTo>
                    <a:pt x="3412" y="9785"/>
                    <a:pt x="2805" y="9271"/>
                    <a:pt x="2339" y="8640"/>
                  </a:cubicBezTo>
                  <a:lnTo>
                    <a:pt x="3412" y="8640"/>
                  </a:lnTo>
                  <a:cubicBezTo>
                    <a:pt x="3628" y="9141"/>
                    <a:pt x="3922" y="9607"/>
                    <a:pt x="4283" y="10021"/>
                  </a:cubicBezTo>
                  <a:cubicBezTo>
                    <a:pt x="4324" y="10069"/>
                    <a:pt x="4374" y="10089"/>
                    <a:pt x="4421" y="10089"/>
                  </a:cubicBezTo>
                  <a:cubicBezTo>
                    <a:pt x="4566" y="10089"/>
                    <a:pt x="4698" y="9906"/>
                    <a:pt x="4571" y="9761"/>
                  </a:cubicBezTo>
                  <a:cubicBezTo>
                    <a:pt x="4273" y="9425"/>
                    <a:pt x="4028" y="9044"/>
                    <a:pt x="3835" y="8640"/>
                  </a:cubicBezTo>
                  <a:cubicBezTo>
                    <a:pt x="4076" y="8607"/>
                    <a:pt x="4052" y="8255"/>
                    <a:pt x="3811" y="8255"/>
                  </a:cubicBezTo>
                  <a:lnTo>
                    <a:pt x="3672" y="8255"/>
                  </a:lnTo>
                  <a:cubicBezTo>
                    <a:pt x="3364" y="7457"/>
                    <a:pt x="3200" y="6610"/>
                    <a:pt x="3181" y="5753"/>
                  </a:cubicBezTo>
                  <a:lnTo>
                    <a:pt x="3397" y="5753"/>
                  </a:lnTo>
                  <a:cubicBezTo>
                    <a:pt x="3657" y="5753"/>
                    <a:pt x="3657" y="5363"/>
                    <a:pt x="3397" y="5363"/>
                  </a:cubicBezTo>
                  <a:lnTo>
                    <a:pt x="3181" y="5363"/>
                  </a:lnTo>
                  <a:cubicBezTo>
                    <a:pt x="3195" y="4507"/>
                    <a:pt x="3359" y="3660"/>
                    <a:pt x="3667" y="2861"/>
                  </a:cubicBezTo>
                  <a:lnTo>
                    <a:pt x="6299" y="2861"/>
                  </a:lnTo>
                  <a:lnTo>
                    <a:pt x="6299" y="3290"/>
                  </a:lnTo>
                  <a:cubicBezTo>
                    <a:pt x="6299" y="3417"/>
                    <a:pt x="6396" y="3481"/>
                    <a:pt x="6494" y="3481"/>
                  </a:cubicBezTo>
                  <a:cubicBezTo>
                    <a:pt x="6591" y="3481"/>
                    <a:pt x="6689" y="3417"/>
                    <a:pt x="6689" y="3290"/>
                  </a:cubicBezTo>
                  <a:lnTo>
                    <a:pt x="6689" y="2861"/>
                  </a:lnTo>
                  <a:lnTo>
                    <a:pt x="9321" y="2861"/>
                  </a:lnTo>
                  <a:cubicBezTo>
                    <a:pt x="9628" y="3660"/>
                    <a:pt x="9792" y="4507"/>
                    <a:pt x="9807" y="5363"/>
                  </a:cubicBezTo>
                  <a:lnTo>
                    <a:pt x="9590" y="5363"/>
                  </a:lnTo>
                  <a:cubicBezTo>
                    <a:pt x="9330" y="5363"/>
                    <a:pt x="9330" y="5748"/>
                    <a:pt x="9590" y="5748"/>
                  </a:cubicBezTo>
                  <a:lnTo>
                    <a:pt x="9807" y="5748"/>
                  </a:lnTo>
                  <a:cubicBezTo>
                    <a:pt x="9792" y="6605"/>
                    <a:pt x="9624" y="7452"/>
                    <a:pt x="9321" y="8251"/>
                  </a:cubicBezTo>
                  <a:lnTo>
                    <a:pt x="9176" y="8251"/>
                  </a:lnTo>
                  <a:cubicBezTo>
                    <a:pt x="8936" y="8255"/>
                    <a:pt x="8916" y="8602"/>
                    <a:pt x="9152" y="8635"/>
                  </a:cubicBezTo>
                  <a:cubicBezTo>
                    <a:pt x="8964" y="9044"/>
                    <a:pt x="8714" y="9425"/>
                    <a:pt x="8421" y="9761"/>
                  </a:cubicBezTo>
                  <a:cubicBezTo>
                    <a:pt x="8290" y="9906"/>
                    <a:pt x="8422" y="10087"/>
                    <a:pt x="8569" y="10087"/>
                  </a:cubicBezTo>
                  <a:cubicBezTo>
                    <a:pt x="8617" y="10087"/>
                    <a:pt x="8667" y="10068"/>
                    <a:pt x="8709" y="10021"/>
                  </a:cubicBezTo>
                  <a:cubicBezTo>
                    <a:pt x="9066" y="9607"/>
                    <a:pt x="9359" y="9141"/>
                    <a:pt x="9576" y="8640"/>
                  </a:cubicBezTo>
                  <a:lnTo>
                    <a:pt x="10649" y="8640"/>
                  </a:lnTo>
                  <a:cubicBezTo>
                    <a:pt x="10225" y="9208"/>
                    <a:pt x="9691" y="9684"/>
                    <a:pt x="9080" y="10040"/>
                  </a:cubicBezTo>
                  <a:cubicBezTo>
                    <a:pt x="8893" y="10146"/>
                    <a:pt x="9001" y="10402"/>
                    <a:pt x="9172" y="10402"/>
                  </a:cubicBezTo>
                  <a:cubicBezTo>
                    <a:pt x="9204" y="10402"/>
                    <a:pt x="9238" y="10393"/>
                    <a:pt x="9272" y="10373"/>
                  </a:cubicBezTo>
                  <a:cubicBezTo>
                    <a:pt x="10990" y="9381"/>
                    <a:pt x="12054" y="7548"/>
                    <a:pt x="12054" y="5561"/>
                  </a:cubicBezTo>
                  <a:cubicBezTo>
                    <a:pt x="12058" y="4084"/>
                    <a:pt x="11471" y="2669"/>
                    <a:pt x="10427" y="1625"/>
                  </a:cubicBezTo>
                  <a:cubicBezTo>
                    <a:pt x="9334" y="533"/>
                    <a:pt x="7915" y="0"/>
                    <a:pt x="65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8" name="Google Shape;1408;p63"/>
          <p:cNvGrpSpPr/>
          <p:nvPr/>
        </p:nvGrpSpPr>
        <p:grpSpPr>
          <a:xfrm>
            <a:off x="2663523" y="1933572"/>
            <a:ext cx="713683" cy="693923"/>
            <a:chOff x="871401" y="1998381"/>
            <a:chExt cx="324224" cy="338466"/>
          </a:xfrm>
        </p:grpSpPr>
        <p:sp>
          <p:nvSpPr>
            <p:cNvPr id="1409" name="Google Shape;1409;p63"/>
            <p:cNvSpPr/>
            <p:nvPr/>
          </p:nvSpPr>
          <p:spPr>
            <a:xfrm>
              <a:off x="987379" y="2003180"/>
              <a:ext cx="203840" cy="156499"/>
            </a:xfrm>
            <a:custGeom>
              <a:rect b="b" l="l" r="r" t="t"/>
              <a:pathLst>
                <a:path extrusionOk="0" h="5967" w="7772">
                  <a:moveTo>
                    <a:pt x="4336" y="0"/>
                  </a:moveTo>
                  <a:cubicBezTo>
                    <a:pt x="4292" y="0"/>
                    <a:pt x="4254" y="24"/>
                    <a:pt x="4230" y="58"/>
                  </a:cubicBezTo>
                  <a:lnTo>
                    <a:pt x="0" y="5967"/>
                  </a:lnTo>
                  <a:lnTo>
                    <a:pt x="3590" y="5967"/>
                  </a:lnTo>
                  <a:lnTo>
                    <a:pt x="7709" y="212"/>
                  </a:lnTo>
                  <a:cubicBezTo>
                    <a:pt x="7771" y="121"/>
                    <a:pt x="7709" y="0"/>
                    <a:pt x="76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63"/>
            <p:cNvSpPr/>
            <p:nvPr/>
          </p:nvSpPr>
          <p:spPr>
            <a:xfrm>
              <a:off x="1019927" y="2003311"/>
              <a:ext cx="144277" cy="156368"/>
            </a:xfrm>
            <a:custGeom>
              <a:rect b="b" l="l" r="r" t="t"/>
              <a:pathLst>
                <a:path extrusionOk="0" h="5962" w="5501">
                  <a:moveTo>
                    <a:pt x="4264" y="0"/>
                  </a:moveTo>
                  <a:lnTo>
                    <a:pt x="1" y="5962"/>
                  </a:lnTo>
                  <a:lnTo>
                    <a:pt x="1233" y="5962"/>
                  </a:lnTo>
                  <a:lnTo>
                    <a:pt x="55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63"/>
            <p:cNvSpPr/>
            <p:nvPr/>
          </p:nvSpPr>
          <p:spPr>
            <a:xfrm>
              <a:off x="1052239" y="2003311"/>
              <a:ext cx="138848" cy="156368"/>
            </a:xfrm>
            <a:custGeom>
              <a:rect b="b" l="l" r="r" t="t"/>
              <a:pathLst>
                <a:path extrusionOk="0" h="5962" w="5294">
                  <a:moveTo>
                    <a:pt x="4269" y="0"/>
                  </a:moveTo>
                  <a:lnTo>
                    <a:pt x="1" y="5962"/>
                  </a:lnTo>
                  <a:lnTo>
                    <a:pt x="1117" y="5962"/>
                  </a:lnTo>
                  <a:lnTo>
                    <a:pt x="5236" y="207"/>
                  </a:lnTo>
                  <a:cubicBezTo>
                    <a:pt x="5294" y="116"/>
                    <a:pt x="5236" y="0"/>
                    <a:pt x="51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63"/>
            <p:cNvSpPr/>
            <p:nvPr/>
          </p:nvSpPr>
          <p:spPr>
            <a:xfrm>
              <a:off x="877827" y="2003311"/>
              <a:ext cx="203840" cy="156368"/>
            </a:xfrm>
            <a:custGeom>
              <a:rect b="b" l="l" r="r" t="t"/>
              <a:pathLst>
                <a:path extrusionOk="0" h="5962" w="7772">
                  <a:moveTo>
                    <a:pt x="169" y="0"/>
                  </a:moveTo>
                  <a:cubicBezTo>
                    <a:pt x="63" y="0"/>
                    <a:pt x="1" y="120"/>
                    <a:pt x="63" y="207"/>
                  </a:cubicBezTo>
                  <a:lnTo>
                    <a:pt x="4182" y="5962"/>
                  </a:lnTo>
                  <a:lnTo>
                    <a:pt x="7772" y="5962"/>
                  </a:lnTo>
                  <a:lnTo>
                    <a:pt x="3542" y="53"/>
                  </a:lnTo>
                  <a:cubicBezTo>
                    <a:pt x="3518" y="19"/>
                    <a:pt x="3480" y="0"/>
                    <a:pt x="34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63"/>
            <p:cNvSpPr/>
            <p:nvPr/>
          </p:nvSpPr>
          <p:spPr>
            <a:xfrm>
              <a:off x="906598" y="2003311"/>
              <a:ext cx="144277" cy="156368"/>
            </a:xfrm>
            <a:custGeom>
              <a:rect b="b" l="l" r="r" t="t"/>
              <a:pathLst>
                <a:path extrusionOk="0" h="5962" w="5501">
                  <a:moveTo>
                    <a:pt x="1" y="0"/>
                  </a:moveTo>
                  <a:lnTo>
                    <a:pt x="4269" y="5962"/>
                  </a:lnTo>
                  <a:lnTo>
                    <a:pt x="5501" y="5962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63"/>
            <p:cNvSpPr/>
            <p:nvPr/>
          </p:nvSpPr>
          <p:spPr>
            <a:xfrm>
              <a:off x="877827" y="2003311"/>
              <a:ext cx="140737" cy="156368"/>
            </a:xfrm>
            <a:custGeom>
              <a:rect b="b" l="l" r="r" t="t"/>
              <a:pathLst>
                <a:path extrusionOk="0" h="5962" w="5366">
                  <a:moveTo>
                    <a:pt x="169" y="0"/>
                  </a:moveTo>
                  <a:cubicBezTo>
                    <a:pt x="63" y="0"/>
                    <a:pt x="1" y="120"/>
                    <a:pt x="63" y="207"/>
                  </a:cubicBezTo>
                  <a:lnTo>
                    <a:pt x="4182" y="5962"/>
                  </a:lnTo>
                  <a:lnTo>
                    <a:pt x="5366" y="5962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63"/>
            <p:cNvSpPr/>
            <p:nvPr/>
          </p:nvSpPr>
          <p:spPr>
            <a:xfrm>
              <a:off x="1066874" y="2114621"/>
              <a:ext cx="32339" cy="45059"/>
            </a:xfrm>
            <a:custGeom>
              <a:rect b="b" l="l" r="r" t="t"/>
              <a:pathLst>
                <a:path extrusionOk="0" h="1718" w="1233">
                  <a:moveTo>
                    <a:pt x="674" y="0"/>
                  </a:moveTo>
                  <a:lnTo>
                    <a:pt x="1" y="938"/>
                  </a:lnTo>
                  <a:lnTo>
                    <a:pt x="559" y="1718"/>
                  </a:lnTo>
                  <a:lnTo>
                    <a:pt x="1021" y="1073"/>
                  </a:lnTo>
                  <a:lnTo>
                    <a:pt x="1233" y="780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63"/>
            <p:cNvSpPr/>
            <p:nvPr/>
          </p:nvSpPr>
          <p:spPr>
            <a:xfrm>
              <a:off x="1050718" y="2092013"/>
              <a:ext cx="33860" cy="47236"/>
            </a:xfrm>
            <a:custGeom>
              <a:rect b="b" l="l" r="r" t="t"/>
              <a:pathLst>
                <a:path extrusionOk="0" h="1801" w="1291">
                  <a:moveTo>
                    <a:pt x="670" y="1"/>
                  </a:moveTo>
                  <a:lnTo>
                    <a:pt x="1" y="934"/>
                  </a:lnTo>
                  <a:lnTo>
                    <a:pt x="617" y="1800"/>
                  </a:lnTo>
                  <a:lnTo>
                    <a:pt x="1290" y="862"/>
                  </a:lnTo>
                  <a:lnTo>
                    <a:pt x="6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63"/>
            <p:cNvSpPr/>
            <p:nvPr/>
          </p:nvSpPr>
          <p:spPr>
            <a:xfrm>
              <a:off x="1034457" y="2069300"/>
              <a:ext cx="33833" cy="47236"/>
            </a:xfrm>
            <a:custGeom>
              <a:rect b="b" l="l" r="r" t="t"/>
              <a:pathLst>
                <a:path extrusionOk="0" h="1801" w="1290">
                  <a:moveTo>
                    <a:pt x="674" y="1"/>
                  </a:moveTo>
                  <a:lnTo>
                    <a:pt x="0" y="934"/>
                  </a:lnTo>
                  <a:lnTo>
                    <a:pt x="621" y="1800"/>
                  </a:lnTo>
                  <a:lnTo>
                    <a:pt x="1290" y="867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63"/>
            <p:cNvSpPr/>
            <p:nvPr/>
          </p:nvSpPr>
          <p:spPr>
            <a:xfrm>
              <a:off x="932721" y="2133452"/>
              <a:ext cx="203473" cy="198437"/>
            </a:xfrm>
            <a:custGeom>
              <a:rect b="b" l="l" r="r" t="t"/>
              <a:pathLst>
                <a:path extrusionOk="0" h="7566" w="7758">
                  <a:moveTo>
                    <a:pt x="3883" y="0"/>
                  </a:moveTo>
                  <a:cubicBezTo>
                    <a:pt x="3728" y="0"/>
                    <a:pt x="3571" y="59"/>
                    <a:pt x="3451" y="177"/>
                  </a:cubicBezTo>
                  <a:cubicBezTo>
                    <a:pt x="3333" y="292"/>
                    <a:pt x="3177" y="353"/>
                    <a:pt x="3018" y="353"/>
                  </a:cubicBezTo>
                  <a:cubicBezTo>
                    <a:pt x="2944" y="353"/>
                    <a:pt x="2869" y="339"/>
                    <a:pt x="2797" y="312"/>
                  </a:cubicBezTo>
                  <a:cubicBezTo>
                    <a:pt x="2726" y="284"/>
                    <a:pt x="2653" y="272"/>
                    <a:pt x="2581" y="272"/>
                  </a:cubicBezTo>
                  <a:cubicBezTo>
                    <a:pt x="2335" y="272"/>
                    <a:pt x="2100" y="422"/>
                    <a:pt x="2007" y="668"/>
                  </a:cubicBezTo>
                  <a:cubicBezTo>
                    <a:pt x="1921" y="894"/>
                    <a:pt x="1704" y="1043"/>
                    <a:pt x="1464" y="1058"/>
                  </a:cubicBezTo>
                  <a:cubicBezTo>
                    <a:pt x="1127" y="1077"/>
                    <a:pt x="867" y="1366"/>
                    <a:pt x="886" y="1702"/>
                  </a:cubicBezTo>
                  <a:cubicBezTo>
                    <a:pt x="896" y="1943"/>
                    <a:pt x="766" y="2169"/>
                    <a:pt x="554" y="2280"/>
                  </a:cubicBezTo>
                  <a:cubicBezTo>
                    <a:pt x="251" y="2434"/>
                    <a:pt x="131" y="2799"/>
                    <a:pt x="285" y="3103"/>
                  </a:cubicBezTo>
                  <a:cubicBezTo>
                    <a:pt x="391" y="3319"/>
                    <a:pt x="367" y="3574"/>
                    <a:pt x="213" y="3767"/>
                  </a:cubicBezTo>
                  <a:cubicBezTo>
                    <a:pt x="1" y="4026"/>
                    <a:pt x="39" y="4416"/>
                    <a:pt x="304" y="4628"/>
                  </a:cubicBezTo>
                  <a:cubicBezTo>
                    <a:pt x="492" y="4782"/>
                    <a:pt x="569" y="5027"/>
                    <a:pt x="511" y="5263"/>
                  </a:cubicBezTo>
                  <a:cubicBezTo>
                    <a:pt x="424" y="5590"/>
                    <a:pt x="617" y="5922"/>
                    <a:pt x="944" y="6014"/>
                  </a:cubicBezTo>
                  <a:cubicBezTo>
                    <a:pt x="1175" y="6076"/>
                    <a:pt x="1348" y="6269"/>
                    <a:pt x="1387" y="6509"/>
                  </a:cubicBezTo>
                  <a:cubicBezTo>
                    <a:pt x="1439" y="6811"/>
                    <a:pt x="1703" y="7026"/>
                    <a:pt x="2000" y="7026"/>
                  </a:cubicBezTo>
                  <a:cubicBezTo>
                    <a:pt x="2029" y="7026"/>
                    <a:pt x="2059" y="7024"/>
                    <a:pt x="2089" y="7019"/>
                  </a:cubicBezTo>
                  <a:cubicBezTo>
                    <a:pt x="2122" y="7014"/>
                    <a:pt x="2155" y="7011"/>
                    <a:pt x="2187" y="7011"/>
                  </a:cubicBezTo>
                  <a:cubicBezTo>
                    <a:pt x="2392" y="7011"/>
                    <a:pt x="2584" y="7114"/>
                    <a:pt x="2700" y="7289"/>
                  </a:cubicBezTo>
                  <a:cubicBezTo>
                    <a:pt x="2816" y="7469"/>
                    <a:pt x="3012" y="7566"/>
                    <a:pt x="3212" y="7566"/>
                  </a:cubicBezTo>
                  <a:cubicBezTo>
                    <a:pt x="3327" y="7566"/>
                    <a:pt x="3443" y="7534"/>
                    <a:pt x="3547" y="7467"/>
                  </a:cubicBezTo>
                  <a:cubicBezTo>
                    <a:pt x="3648" y="7402"/>
                    <a:pt x="3764" y="7369"/>
                    <a:pt x="3879" y="7369"/>
                  </a:cubicBezTo>
                  <a:cubicBezTo>
                    <a:pt x="3995" y="7369"/>
                    <a:pt x="4110" y="7402"/>
                    <a:pt x="4211" y="7467"/>
                  </a:cubicBezTo>
                  <a:cubicBezTo>
                    <a:pt x="4315" y="7534"/>
                    <a:pt x="4432" y="7566"/>
                    <a:pt x="4547" y="7566"/>
                  </a:cubicBezTo>
                  <a:cubicBezTo>
                    <a:pt x="4747" y="7566"/>
                    <a:pt x="4944" y="7469"/>
                    <a:pt x="5063" y="7289"/>
                  </a:cubicBezTo>
                  <a:cubicBezTo>
                    <a:pt x="5175" y="7114"/>
                    <a:pt x="5366" y="7011"/>
                    <a:pt x="5571" y="7011"/>
                  </a:cubicBezTo>
                  <a:cubicBezTo>
                    <a:pt x="5604" y="7011"/>
                    <a:pt x="5636" y="7014"/>
                    <a:pt x="5669" y="7019"/>
                  </a:cubicBezTo>
                  <a:cubicBezTo>
                    <a:pt x="5699" y="7024"/>
                    <a:pt x="5730" y="7026"/>
                    <a:pt x="5759" y="7026"/>
                  </a:cubicBezTo>
                  <a:cubicBezTo>
                    <a:pt x="6060" y="7026"/>
                    <a:pt x="6323" y="6811"/>
                    <a:pt x="6372" y="6504"/>
                  </a:cubicBezTo>
                  <a:cubicBezTo>
                    <a:pt x="6410" y="6269"/>
                    <a:pt x="6583" y="6071"/>
                    <a:pt x="6819" y="6009"/>
                  </a:cubicBezTo>
                  <a:cubicBezTo>
                    <a:pt x="7142" y="5922"/>
                    <a:pt x="7339" y="5585"/>
                    <a:pt x="7252" y="5258"/>
                  </a:cubicBezTo>
                  <a:cubicBezTo>
                    <a:pt x="7190" y="5027"/>
                    <a:pt x="7271" y="4777"/>
                    <a:pt x="7459" y="4628"/>
                  </a:cubicBezTo>
                  <a:cubicBezTo>
                    <a:pt x="7719" y="4411"/>
                    <a:pt x="7757" y="4026"/>
                    <a:pt x="7546" y="3767"/>
                  </a:cubicBezTo>
                  <a:cubicBezTo>
                    <a:pt x="7397" y="3574"/>
                    <a:pt x="7368" y="3319"/>
                    <a:pt x="7478" y="3103"/>
                  </a:cubicBezTo>
                  <a:cubicBezTo>
                    <a:pt x="7628" y="2799"/>
                    <a:pt x="7512" y="2434"/>
                    <a:pt x="7214" y="2280"/>
                  </a:cubicBezTo>
                  <a:cubicBezTo>
                    <a:pt x="6997" y="2169"/>
                    <a:pt x="6867" y="1943"/>
                    <a:pt x="6877" y="1702"/>
                  </a:cubicBezTo>
                  <a:cubicBezTo>
                    <a:pt x="6896" y="1366"/>
                    <a:pt x="6636" y="1077"/>
                    <a:pt x="6299" y="1058"/>
                  </a:cubicBezTo>
                  <a:cubicBezTo>
                    <a:pt x="6059" y="1043"/>
                    <a:pt x="5847" y="894"/>
                    <a:pt x="5756" y="668"/>
                  </a:cubicBezTo>
                  <a:cubicBezTo>
                    <a:pt x="5663" y="423"/>
                    <a:pt x="5431" y="276"/>
                    <a:pt x="5186" y="276"/>
                  </a:cubicBezTo>
                  <a:cubicBezTo>
                    <a:pt x="5113" y="276"/>
                    <a:pt x="5039" y="289"/>
                    <a:pt x="4967" y="317"/>
                  </a:cubicBezTo>
                  <a:cubicBezTo>
                    <a:pt x="4896" y="342"/>
                    <a:pt x="4823" y="354"/>
                    <a:pt x="4751" y="354"/>
                  </a:cubicBezTo>
                  <a:cubicBezTo>
                    <a:pt x="4590" y="354"/>
                    <a:pt x="4432" y="293"/>
                    <a:pt x="4312" y="177"/>
                  </a:cubicBezTo>
                  <a:cubicBezTo>
                    <a:pt x="4194" y="59"/>
                    <a:pt x="4039" y="0"/>
                    <a:pt x="38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63"/>
            <p:cNvSpPr/>
            <p:nvPr/>
          </p:nvSpPr>
          <p:spPr>
            <a:xfrm>
              <a:off x="1019560" y="2133347"/>
              <a:ext cx="116765" cy="198542"/>
            </a:xfrm>
            <a:custGeom>
              <a:rect b="b" l="l" r="r" t="t"/>
              <a:pathLst>
                <a:path extrusionOk="0" h="7570" w="4452">
                  <a:moveTo>
                    <a:pt x="568" y="1"/>
                  </a:moveTo>
                  <a:cubicBezTo>
                    <a:pt x="412" y="1"/>
                    <a:pt x="255" y="61"/>
                    <a:pt x="135" y="181"/>
                  </a:cubicBezTo>
                  <a:cubicBezTo>
                    <a:pt x="92" y="220"/>
                    <a:pt x="48" y="253"/>
                    <a:pt x="0" y="282"/>
                  </a:cubicBezTo>
                  <a:cubicBezTo>
                    <a:pt x="92" y="332"/>
                    <a:pt x="193" y="358"/>
                    <a:pt x="296" y="358"/>
                  </a:cubicBezTo>
                  <a:cubicBezTo>
                    <a:pt x="371" y="358"/>
                    <a:pt x="447" y="344"/>
                    <a:pt x="520" y="316"/>
                  </a:cubicBezTo>
                  <a:cubicBezTo>
                    <a:pt x="591" y="288"/>
                    <a:pt x="664" y="276"/>
                    <a:pt x="736" y="276"/>
                  </a:cubicBezTo>
                  <a:cubicBezTo>
                    <a:pt x="982" y="276"/>
                    <a:pt x="1216" y="426"/>
                    <a:pt x="1309" y="672"/>
                  </a:cubicBezTo>
                  <a:cubicBezTo>
                    <a:pt x="1396" y="898"/>
                    <a:pt x="1608" y="1047"/>
                    <a:pt x="1853" y="1062"/>
                  </a:cubicBezTo>
                  <a:cubicBezTo>
                    <a:pt x="2190" y="1081"/>
                    <a:pt x="2450" y="1370"/>
                    <a:pt x="2430" y="1706"/>
                  </a:cubicBezTo>
                  <a:cubicBezTo>
                    <a:pt x="2421" y="1947"/>
                    <a:pt x="2551" y="2173"/>
                    <a:pt x="2762" y="2284"/>
                  </a:cubicBezTo>
                  <a:cubicBezTo>
                    <a:pt x="3065" y="2438"/>
                    <a:pt x="3186" y="2803"/>
                    <a:pt x="3032" y="3107"/>
                  </a:cubicBezTo>
                  <a:cubicBezTo>
                    <a:pt x="2926" y="3323"/>
                    <a:pt x="2950" y="3578"/>
                    <a:pt x="3099" y="3771"/>
                  </a:cubicBezTo>
                  <a:cubicBezTo>
                    <a:pt x="3311" y="4030"/>
                    <a:pt x="3272" y="4415"/>
                    <a:pt x="3013" y="4632"/>
                  </a:cubicBezTo>
                  <a:cubicBezTo>
                    <a:pt x="2825" y="4781"/>
                    <a:pt x="2743" y="5031"/>
                    <a:pt x="2806" y="5262"/>
                  </a:cubicBezTo>
                  <a:cubicBezTo>
                    <a:pt x="2892" y="5589"/>
                    <a:pt x="2700" y="5926"/>
                    <a:pt x="2373" y="6013"/>
                  </a:cubicBezTo>
                  <a:cubicBezTo>
                    <a:pt x="2137" y="6075"/>
                    <a:pt x="1964" y="6273"/>
                    <a:pt x="1925" y="6508"/>
                  </a:cubicBezTo>
                  <a:cubicBezTo>
                    <a:pt x="1877" y="6809"/>
                    <a:pt x="1617" y="7026"/>
                    <a:pt x="1319" y="7026"/>
                  </a:cubicBezTo>
                  <a:cubicBezTo>
                    <a:pt x="1287" y="7026"/>
                    <a:pt x="1255" y="7024"/>
                    <a:pt x="1223" y="7018"/>
                  </a:cubicBezTo>
                  <a:cubicBezTo>
                    <a:pt x="1191" y="7013"/>
                    <a:pt x="1160" y="7011"/>
                    <a:pt x="1129" y="7011"/>
                  </a:cubicBezTo>
                  <a:cubicBezTo>
                    <a:pt x="925" y="7011"/>
                    <a:pt x="729" y="7117"/>
                    <a:pt x="616" y="7293"/>
                  </a:cubicBezTo>
                  <a:cubicBezTo>
                    <a:pt x="597" y="7322"/>
                    <a:pt x="573" y="7350"/>
                    <a:pt x="549" y="7375"/>
                  </a:cubicBezTo>
                  <a:cubicBezTo>
                    <a:pt x="557" y="7374"/>
                    <a:pt x="565" y="7374"/>
                    <a:pt x="572" y="7374"/>
                  </a:cubicBezTo>
                  <a:cubicBezTo>
                    <a:pt x="689" y="7374"/>
                    <a:pt x="801" y="7408"/>
                    <a:pt x="900" y="7471"/>
                  </a:cubicBezTo>
                  <a:cubicBezTo>
                    <a:pt x="1004" y="7538"/>
                    <a:pt x="1121" y="7570"/>
                    <a:pt x="1236" y="7570"/>
                  </a:cubicBezTo>
                  <a:cubicBezTo>
                    <a:pt x="1436" y="7570"/>
                    <a:pt x="1633" y="7473"/>
                    <a:pt x="1752" y="7293"/>
                  </a:cubicBezTo>
                  <a:cubicBezTo>
                    <a:pt x="1864" y="7118"/>
                    <a:pt x="2055" y="7015"/>
                    <a:pt x="2260" y="7015"/>
                  </a:cubicBezTo>
                  <a:cubicBezTo>
                    <a:pt x="2293" y="7015"/>
                    <a:pt x="2325" y="7018"/>
                    <a:pt x="2358" y="7023"/>
                  </a:cubicBezTo>
                  <a:cubicBezTo>
                    <a:pt x="2388" y="7028"/>
                    <a:pt x="2418" y="7030"/>
                    <a:pt x="2447" y="7030"/>
                  </a:cubicBezTo>
                  <a:cubicBezTo>
                    <a:pt x="2745" y="7030"/>
                    <a:pt x="3008" y="6815"/>
                    <a:pt x="3061" y="6513"/>
                  </a:cubicBezTo>
                  <a:cubicBezTo>
                    <a:pt x="3099" y="6273"/>
                    <a:pt x="3272" y="6080"/>
                    <a:pt x="3503" y="6018"/>
                  </a:cubicBezTo>
                  <a:cubicBezTo>
                    <a:pt x="3831" y="5926"/>
                    <a:pt x="4023" y="5594"/>
                    <a:pt x="3941" y="5267"/>
                  </a:cubicBezTo>
                  <a:cubicBezTo>
                    <a:pt x="3879" y="5031"/>
                    <a:pt x="3956" y="4786"/>
                    <a:pt x="4143" y="4632"/>
                  </a:cubicBezTo>
                  <a:cubicBezTo>
                    <a:pt x="4408" y="4420"/>
                    <a:pt x="4451" y="4030"/>
                    <a:pt x="4235" y="3771"/>
                  </a:cubicBezTo>
                  <a:cubicBezTo>
                    <a:pt x="4086" y="3578"/>
                    <a:pt x="4057" y="3323"/>
                    <a:pt x="4167" y="3107"/>
                  </a:cubicBezTo>
                  <a:cubicBezTo>
                    <a:pt x="4321" y="2803"/>
                    <a:pt x="4201" y="2438"/>
                    <a:pt x="3898" y="2284"/>
                  </a:cubicBezTo>
                  <a:cubicBezTo>
                    <a:pt x="3686" y="2173"/>
                    <a:pt x="3556" y="1947"/>
                    <a:pt x="3566" y="1706"/>
                  </a:cubicBezTo>
                  <a:cubicBezTo>
                    <a:pt x="3580" y="1370"/>
                    <a:pt x="3320" y="1081"/>
                    <a:pt x="2984" y="1062"/>
                  </a:cubicBezTo>
                  <a:cubicBezTo>
                    <a:pt x="2743" y="1047"/>
                    <a:pt x="2531" y="898"/>
                    <a:pt x="2445" y="672"/>
                  </a:cubicBezTo>
                  <a:cubicBezTo>
                    <a:pt x="2348" y="426"/>
                    <a:pt x="2116" y="276"/>
                    <a:pt x="1869" y="276"/>
                  </a:cubicBezTo>
                  <a:cubicBezTo>
                    <a:pt x="1796" y="276"/>
                    <a:pt x="1723" y="288"/>
                    <a:pt x="1651" y="316"/>
                  </a:cubicBezTo>
                  <a:cubicBezTo>
                    <a:pt x="1579" y="343"/>
                    <a:pt x="1504" y="357"/>
                    <a:pt x="1429" y="357"/>
                  </a:cubicBezTo>
                  <a:cubicBezTo>
                    <a:pt x="1271" y="357"/>
                    <a:pt x="1116" y="296"/>
                    <a:pt x="1001" y="181"/>
                  </a:cubicBezTo>
                  <a:cubicBezTo>
                    <a:pt x="881" y="61"/>
                    <a:pt x="725" y="1"/>
                    <a:pt x="5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63"/>
            <p:cNvSpPr/>
            <p:nvPr/>
          </p:nvSpPr>
          <p:spPr>
            <a:xfrm>
              <a:off x="959473" y="2157529"/>
              <a:ext cx="150100" cy="150074"/>
            </a:xfrm>
            <a:custGeom>
              <a:rect b="b" l="l" r="r" t="t"/>
              <a:pathLst>
                <a:path extrusionOk="0" h="5722" w="5723">
                  <a:moveTo>
                    <a:pt x="2859" y="0"/>
                  </a:moveTo>
                  <a:cubicBezTo>
                    <a:pt x="1281" y="0"/>
                    <a:pt x="1" y="1280"/>
                    <a:pt x="1" y="2858"/>
                  </a:cubicBezTo>
                  <a:cubicBezTo>
                    <a:pt x="1" y="4441"/>
                    <a:pt x="1281" y="5721"/>
                    <a:pt x="2859" y="5721"/>
                  </a:cubicBezTo>
                  <a:cubicBezTo>
                    <a:pt x="4442" y="5721"/>
                    <a:pt x="5722" y="4441"/>
                    <a:pt x="5722" y="2858"/>
                  </a:cubicBezTo>
                  <a:cubicBezTo>
                    <a:pt x="5722" y="1280"/>
                    <a:pt x="4442" y="0"/>
                    <a:pt x="28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63"/>
            <p:cNvSpPr/>
            <p:nvPr/>
          </p:nvSpPr>
          <p:spPr>
            <a:xfrm>
              <a:off x="1019691" y="2157529"/>
              <a:ext cx="93921" cy="150074"/>
            </a:xfrm>
            <a:custGeom>
              <a:rect b="b" l="l" r="r" t="t"/>
              <a:pathLst>
                <a:path extrusionOk="0" h="5722" w="3581">
                  <a:moveTo>
                    <a:pt x="563" y="0"/>
                  </a:moveTo>
                  <a:cubicBezTo>
                    <a:pt x="376" y="0"/>
                    <a:pt x="183" y="19"/>
                    <a:pt x="0" y="58"/>
                  </a:cubicBezTo>
                  <a:cubicBezTo>
                    <a:pt x="1333" y="327"/>
                    <a:pt x="2291" y="1496"/>
                    <a:pt x="2291" y="2858"/>
                  </a:cubicBezTo>
                  <a:cubicBezTo>
                    <a:pt x="2291" y="4220"/>
                    <a:pt x="1333" y="5394"/>
                    <a:pt x="0" y="5663"/>
                  </a:cubicBezTo>
                  <a:cubicBezTo>
                    <a:pt x="193" y="5703"/>
                    <a:pt x="384" y="5721"/>
                    <a:pt x="573" y="5721"/>
                  </a:cubicBezTo>
                  <a:cubicBezTo>
                    <a:pt x="2005" y="5721"/>
                    <a:pt x="3263" y="4635"/>
                    <a:pt x="3412" y="3147"/>
                  </a:cubicBezTo>
                  <a:cubicBezTo>
                    <a:pt x="3580" y="1463"/>
                    <a:pt x="2257" y="0"/>
                    <a:pt x="5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63"/>
            <p:cNvSpPr/>
            <p:nvPr/>
          </p:nvSpPr>
          <p:spPr>
            <a:xfrm>
              <a:off x="871401" y="1998381"/>
              <a:ext cx="324224" cy="338466"/>
            </a:xfrm>
            <a:custGeom>
              <a:rect b="b" l="l" r="r" t="t"/>
              <a:pathLst>
                <a:path extrusionOk="0" h="12905" w="12362">
                  <a:moveTo>
                    <a:pt x="9566" y="376"/>
                  </a:moveTo>
                  <a:lnTo>
                    <a:pt x="6843" y="4177"/>
                  </a:lnTo>
                  <a:lnTo>
                    <a:pt x="6453" y="3638"/>
                  </a:lnTo>
                  <a:lnTo>
                    <a:pt x="8791" y="376"/>
                  </a:lnTo>
                  <a:close/>
                  <a:moveTo>
                    <a:pt x="10793" y="376"/>
                  </a:moveTo>
                  <a:lnTo>
                    <a:pt x="7454" y="5038"/>
                  </a:lnTo>
                  <a:lnTo>
                    <a:pt x="7074" y="4504"/>
                  </a:lnTo>
                  <a:lnTo>
                    <a:pt x="10028" y="376"/>
                  </a:lnTo>
                  <a:close/>
                  <a:moveTo>
                    <a:pt x="2478" y="376"/>
                  </a:moveTo>
                  <a:lnTo>
                    <a:pt x="5832" y="5058"/>
                  </a:lnTo>
                  <a:cubicBezTo>
                    <a:pt x="5765" y="5091"/>
                    <a:pt x="5707" y="5135"/>
                    <a:pt x="5654" y="5187"/>
                  </a:cubicBezTo>
                  <a:cubicBezTo>
                    <a:pt x="5573" y="5268"/>
                    <a:pt x="5464" y="5311"/>
                    <a:pt x="5355" y="5311"/>
                  </a:cubicBezTo>
                  <a:cubicBezTo>
                    <a:pt x="5315" y="5311"/>
                    <a:pt x="5274" y="5305"/>
                    <a:pt x="5236" y="5293"/>
                  </a:cubicBezTo>
                  <a:lnTo>
                    <a:pt x="1709" y="376"/>
                  </a:lnTo>
                  <a:close/>
                  <a:moveTo>
                    <a:pt x="3653" y="376"/>
                  </a:moveTo>
                  <a:lnTo>
                    <a:pt x="7180" y="5308"/>
                  </a:lnTo>
                  <a:cubicBezTo>
                    <a:pt x="7150" y="5314"/>
                    <a:pt x="7121" y="5317"/>
                    <a:pt x="7091" y="5317"/>
                  </a:cubicBezTo>
                  <a:cubicBezTo>
                    <a:pt x="6978" y="5317"/>
                    <a:pt x="6869" y="5273"/>
                    <a:pt x="6785" y="5192"/>
                  </a:cubicBezTo>
                  <a:cubicBezTo>
                    <a:pt x="6636" y="5043"/>
                    <a:pt x="6434" y="4961"/>
                    <a:pt x="6222" y="4961"/>
                  </a:cubicBezTo>
                  <a:lnTo>
                    <a:pt x="2940" y="376"/>
                  </a:lnTo>
                  <a:close/>
                  <a:moveTo>
                    <a:pt x="1247" y="376"/>
                  </a:moveTo>
                  <a:lnTo>
                    <a:pt x="4735" y="5255"/>
                  </a:lnTo>
                  <a:cubicBezTo>
                    <a:pt x="4538" y="5298"/>
                    <a:pt x="4369" y="5414"/>
                    <a:pt x="4254" y="5582"/>
                  </a:cubicBezTo>
                  <a:lnTo>
                    <a:pt x="530" y="376"/>
                  </a:lnTo>
                  <a:close/>
                  <a:moveTo>
                    <a:pt x="11909" y="376"/>
                  </a:moveTo>
                  <a:lnTo>
                    <a:pt x="8190" y="5582"/>
                  </a:lnTo>
                  <a:cubicBezTo>
                    <a:pt x="8084" y="5433"/>
                    <a:pt x="7935" y="5322"/>
                    <a:pt x="7762" y="5269"/>
                  </a:cubicBezTo>
                  <a:lnTo>
                    <a:pt x="11260" y="376"/>
                  </a:lnTo>
                  <a:close/>
                  <a:moveTo>
                    <a:pt x="6223" y="5339"/>
                  </a:moveTo>
                  <a:cubicBezTo>
                    <a:pt x="6331" y="5339"/>
                    <a:pt x="6441" y="5380"/>
                    <a:pt x="6525" y="5462"/>
                  </a:cubicBezTo>
                  <a:cubicBezTo>
                    <a:pt x="6676" y="5613"/>
                    <a:pt x="6881" y="5694"/>
                    <a:pt x="7089" y="5694"/>
                  </a:cubicBezTo>
                  <a:cubicBezTo>
                    <a:pt x="7186" y="5694"/>
                    <a:pt x="7283" y="5677"/>
                    <a:pt x="7377" y="5640"/>
                  </a:cubicBezTo>
                  <a:cubicBezTo>
                    <a:pt x="7425" y="5621"/>
                    <a:pt x="7475" y="5613"/>
                    <a:pt x="7524" y="5613"/>
                  </a:cubicBezTo>
                  <a:cubicBezTo>
                    <a:pt x="7695" y="5613"/>
                    <a:pt x="7858" y="5717"/>
                    <a:pt x="7925" y="5885"/>
                  </a:cubicBezTo>
                  <a:cubicBezTo>
                    <a:pt x="7930" y="5900"/>
                    <a:pt x="7940" y="5914"/>
                    <a:pt x="7945" y="5928"/>
                  </a:cubicBezTo>
                  <a:cubicBezTo>
                    <a:pt x="7993" y="6054"/>
                    <a:pt x="8079" y="6159"/>
                    <a:pt x="8190" y="6236"/>
                  </a:cubicBezTo>
                  <a:cubicBezTo>
                    <a:pt x="8315" y="6333"/>
                    <a:pt x="8464" y="6386"/>
                    <a:pt x="8623" y="6395"/>
                  </a:cubicBezTo>
                  <a:cubicBezTo>
                    <a:pt x="8859" y="6410"/>
                    <a:pt x="9037" y="6612"/>
                    <a:pt x="9027" y="6843"/>
                  </a:cubicBezTo>
                  <a:cubicBezTo>
                    <a:pt x="9013" y="7160"/>
                    <a:pt x="9181" y="7454"/>
                    <a:pt x="9460" y="7598"/>
                  </a:cubicBezTo>
                  <a:cubicBezTo>
                    <a:pt x="9667" y="7704"/>
                    <a:pt x="9754" y="7959"/>
                    <a:pt x="9648" y="8171"/>
                  </a:cubicBezTo>
                  <a:cubicBezTo>
                    <a:pt x="9504" y="8450"/>
                    <a:pt x="9542" y="8787"/>
                    <a:pt x="9739" y="9037"/>
                  </a:cubicBezTo>
                  <a:cubicBezTo>
                    <a:pt x="9884" y="9215"/>
                    <a:pt x="9860" y="9484"/>
                    <a:pt x="9677" y="9634"/>
                  </a:cubicBezTo>
                  <a:cubicBezTo>
                    <a:pt x="9431" y="9831"/>
                    <a:pt x="9330" y="10153"/>
                    <a:pt x="9407" y="10461"/>
                  </a:cubicBezTo>
                  <a:cubicBezTo>
                    <a:pt x="9465" y="10687"/>
                    <a:pt x="9335" y="10918"/>
                    <a:pt x="9109" y="10981"/>
                  </a:cubicBezTo>
                  <a:cubicBezTo>
                    <a:pt x="8801" y="11063"/>
                    <a:pt x="8575" y="11318"/>
                    <a:pt x="8527" y="11626"/>
                  </a:cubicBezTo>
                  <a:cubicBezTo>
                    <a:pt x="8492" y="11836"/>
                    <a:pt x="8309" y="11986"/>
                    <a:pt x="8099" y="11986"/>
                  </a:cubicBezTo>
                  <a:cubicBezTo>
                    <a:pt x="8078" y="11986"/>
                    <a:pt x="8057" y="11985"/>
                    <a:pt x="8036" y="11982"/>
                  </a:cubicBezTo>
                  <a:cubicBezTo>
                    <a:pt x="7995" y="11975"/>
                    <a:pt x="7954" y="11972"/>
                    <a:pt x="7914" y="11972"/>
                  </a:cubicBezTo>
                  <a:cubicBezTo>
                    <a:pt x="7645" y="11972"/>
                    <a:pt x="7393" y="12108"/>
                    <a:pt x="7242" y="12338"/>
                  </a:cubicBezTo>
                  <a:cubicBezTo>
                    <a:pt x="7159" y="12461"/>
                    <a:pt x="7022" y="12529"/>
                    <a:pt x="6883" y="12529"/>
                  </a:cubicBezTo>
                  <a:cubicBezTo>
                    <a:pt x="6805" y="12529"/>
                    <a:pt x="6726" y="12508"/>
                    <a:pt x="6655" y="12463"/>
                  </a:cubicBezTo>
                  <a:cubicBezTo>
                    <a:pt x="6523" y="12376"/>
                    <a:pt x="6371" y="12333"/>
                    <a:pt x="6220" y="12333"/>
                  </a:cubicBezTo>
                  <a:cubicBezTo>
                    <a:pt x="6068" y="12333"/>
                    <a:pt x="5916" y="12376"/>
                    <a:pt x="5784" y="12463"/>
                  </a:cubicBezTo>
                  <a:cubicBezTo>
                    <a:pt x="5713" y="12508"/>
                    <a:pt x="5634" y="12529"/>
                    <a:pt x="5556" y="12529"/>
                  </a:cubicBezTo>
                  <a:cubicBezTo>
                    <a:pt x="5417" y="12529"/>
                    <a:pt x="5280" y="12461"/>
                    <a:pt x="5197" y="12338"/>
                  </a:cubicBezTo>
                  <a:cubicBezTo>
                    <a:pt x="5047" y="12108"/>
                    <a:pt x="4791" y="11972"/>
                    <a:pt x="4521" y="11972"/>
                  </a:cubicBezTo>
                  <a:cubicBezTo>
                    <a:pt x="4480" y="11972"/>
                    <a:pt x="4439" y="11975"/>
                    <a:pt x="4398" y="11982"/>
                  </a:cubicBezTo>
                  <a:cubicBezTo>
                    <a:pt x="4378" y="11985"/>
                    <a:pt x="4357" y="11986"/>
                    <a:pt x="4337" y="11986"/>
                  </a:cubicBezTo>
                  <a:cubicBezTo>
                    <a:pt x="4131" y="11986"/>
                    <a:pt x="3952" y="11836"/>
                    <a:pt x="3917" y="11626"/>
                  </a:cubicBezTo>
                  <a:cubicBezTo>
                    <a:pt x="3864" y="11318"/>
                    <a:pt x="3638" y="11063"/>
                    <a:pt x="3335" y="10981"/>
                  </a:cubicBezTo>
                  <a:cubicBezTo>
                    <a:pt x="3109" y="10918"/>
                    <a:pt x="2974" y="10687"/>
                    <a:pt x="3032" y="10461"/>
                  </a:cubicBezTo>
                  <a:cubicBezTo>
                    <a:pt x="3114" y="10153"/>
                    <a:pt x="3008" y="9831"/>
                    <a:pt x="2762" y="9634"/>
                  </a:cubicBezTo>
                  <a:cubicBezTo>
                    <a:pt x="2584" y="9484"/>
                    <a:pt x="2555" y="9215"/>
                    <a:pt x="2705" y="9037"/>
                  </a:cubicBezTo>
                  <a:cubicBezTo>
                    <a:pt x="2902" y="8787"/>
                    <a:pt x="2936" y="8450"/>
                    <a:pt x="2796" y="8171"/>
                  </a:cubicBezTo>
                  <a:cubicBezTo>
                    <a:pt x="2690" y="7959"/>
                    <a:pt x="2772" y="7704"/>
                    <a:pt x="2979" y="7598"/>
                  </a:cubicBezTo>
                  <a:cubicBezTo>
                    <a:pt x="3258" y="7454"/>
                    <a:pt x="3431" y="7160"/>
                    <a:pt x="3417" y="6843"/>
                  </a:cubicBezTo>
                  <a:cubicBezTo>
                    <a:pt x="3402" y="6612"/>
                    <a:pt x="3585" y="6410"/>
                    <a:pt x="3816" y="6400"/>
                  </a:cubicBezTo>
                  <a:cubicBezTo>
                    <a:pt x="4062" y="6386"/>
                    <a:pt x="4288" y="6260"/>
                    <a:pt x="4427" y="6058"/>
                  </a:cubicBezTo>
                  <a:lnTo>
                    <a:pt x="4437" y="6049"/>
                  </a:lnTo>
                  <a:cubicBezTo>
                    <a:pt x="4471" y="5996"/>
                    <a:pt x="4499" y="5943"/>
                    <a:pt x="4523" y="5885"/>
                  </a:cubicBezTo>
                  <a:cubicBezTo>
                    <a:pt x="4587" y="5717"/>
                    <a:pt x="4749" y="5613"/>
                    <a:pt x="4922" y="5613"/>
                  </a:cubicBezTo>
                  <a:cubicBezTo>
                    <a:pt x="4972" y="5613"/>
                    <a:pt x="5022" y="5621"/>
                    <a:pt x="5072" y="5640"/>
                  </a:cubicBezTo>
                  <a:cubicBezTo>
                    <a:pt x="5165" y="5677"/>
                    <a:pt x="5263" y="5694"/>
                    <a:pt x="5359" y="5694"/>
                  </a:cubicBezTo>
                  <a:cubicBezTo>
                    <a:pt x="5566" y="5694"/>
                    <a:pt x="5769" y="5613"/>
                    <a:pt x="5924" y="5462"/>
                  </a:cubicBezTo>
                  <a:cubicBezTo>
                    <a:pt x="6005" y="5380"/>
                    <a:pt x="6114" y="5339"/>
                    <a:pt x="6223" y="5339"/>
                  </a:cubicBezTo>
                  <a:close/>
                  <a:moveTo>
                    <a:pt x="12037" y="0"/>
                  </a:moveTo>
                  <a:cubicBezTo>
                    <a:pt x="12033" y="0"/>
                    <a:pt x="12029" y="0"/>
                    <a:pt x="12025" y="0"/>
                  </a:cubicBezTo>
                  <a:lnTo>
                    <a:pt x="8758" y="0"/>
                  </a:lnTo>
                  <a:cubicBezTo>
                    <a:pt x="8652" y="0"/>
                    <a:pt x="8556" y="49"/>
                    <a:pt x="8498" y="130"/>
                  </a:cubicBezTo>
                  <a:lnTo>
                    <a:pt x="6217" y="3316"/>
                  </a:lnTo>
                  <a:lnTo>
                    <a:pt x="3941" y="135"/>
                  </a:lnTo>
                  <a:cubicBezTo>
                    <a:pt x="3883" y="49"/>
                    <a:pt x="3782" y="0"/>
                    <a:pt x="3681" y="0"/>
                  </a:cubicBezTo>
                  <a:lnTo>
                    <a:pt x="414" y="0"/>
                  </a:lnTo>
                  <a:cubicBezTo>
                    <a:pt x="154" y="0"/>
                    <a:pt x="0" y="294"/>
                    <a:pt x="154" y="506"/>
                  </a:cubicBezTo>
                  <a:lnTo>
                    <a:pt x="4033" y="5928"/>
                  </a:lnTo>
                  <a:cubicBezTo>
                    <a:pt x="3965" y="5981"/>
                    <a:pt x="3879" y="6015"/>
                    <a:pt x="3792" y="6020"/>
                  </a:cubicBezTo>
                  <a:cubicBezTo>
                    <a:pt x="3354" y="6044"/>
                    <a:pt x="3013" y="6419"/>
                    <a:pt x="3037" y="6862"/>
                  </a:cubicBezTo>
                  <a:cubicBezTo>
                    <a:pt x="3041" y="7030"/>
                    <a:pt x="2950" y="7184"/>
                    <a:pt x="2806" y="7261"/>
                  </a:cubicBezTo>
                  <a:cubicBezTo>
                    <a:pt x="2411" y="7463"/>
                    <a:pt x="2257" y="7945"/>
                    <a:pt x="2454" y="8339"/>
                  </a:cubicBezTo>
                  <a:cubicBezTo>
                    <a:pt x="2527" y="8488"/>
                    <a:pt x="2507" y="8666"/>
                    <a:pt x="2406" y="8796"/>
                  </a:cubicBezTo>
                  <a:cubicBezTo>
                    <a:pt x="2132" y="9143"/>
                    <a:pt x="2185" y="9648"/>
                    <a:pt x="2527" y="9927"/>
                  </a:cubicBezTo>
                  <a:cubicBezTo>
                    <a:pt x="2656" y="10033"/>
                    <a:pt x="2709" y="10201"/>
                    <a:pt x="2666" y="10365"/>
                  </a:cubicBezTo>
                  <a:cubicBezTo>
                    <a:pt x="2555" y="10793"/>
                    <a:pt x="2810" y="11231"/>
                    <a:pt x="3234" y="11346"/>
                  </a:cubicBezTo>
                  <a:cubicBezTo>
                    <a:pt x="3397" y="11390"/>
                    <a:pt x="3518" y="11525"/>
                    <a:pt x="3542" y="11688"/>
                  </a:cubicBezTo>
                  <a:cubicBezTo>
                    <a:pt x="3607" y="12080"/>
                    <a:pt x="3948" y="12362"/>
                    <a:pt x="4337" y="12362"/>
                  </a:cubicBezTo>
                  <a:cubicBezTo>
                    <a:pt x="4378" y="12362"/>
                    <a:pt x="4419" y="12359"/>
                    <a:pt x="4461" y="12352"/>
                  </a:cubicBezTo>
                  <a:cubicBezTo>
                    <a:pt x="4482" y="12349"/>
                    <a:pt x="4503" y="12348"/>
                    <a:pt x="4523" y="12348"/>
                  </a:cubicBezTo>
                  <a:cubicBezTo>
                    <a:pt x="4665" y="12348"/>
                    <a:pt x="4800" y="12418"/>
                    <a:pt x="4880" y="12540"/>
                  </a:cubicBezTo>
                  <a:cubicBezTo>
                    <a:pt x="5033" y="12776"/>
                    <a:pt x="5290" y="12905"/>
                    <a:pt x="5552" y="12905"/>
                  </a:cubicBezTo>
                  <a:cubicBezTo>
                    <a:pt x="5701" y="12905"/>
                    <a:pt x="5852" y="12863"/>
                    <a:pt x="5986" y="12776"/>
                  </a:cubicBezTo>
                  <a:cubicBezTo>
                    <a:pt x="6058" y="12732"/>
                    <a:pt x="6139" y="12711"/>
                    <a:pt x="6219" y="12711"/>
                  </a:cubicBezTo>
                  <a:cubicBezTo>
                    <a:pt x="6299" y="12711"/>
                    <a:pt x="6378" y="12732"/>
                    <a:pt x="6448" y="12776"/>
                  </a:cubicBezTo>
                  <a:cubicBezTo>
                    <a:pt x="6583" y="12863"/>
                    <a:pt x="6733" y="12905"/>
                    <a:pt x="6883" y="12905"/>
                  </a:cubicBezTo>
                  <a:cubicBezTo>
                    <a:pt x="7145" y="12905"/>
                    <a:pt x="7403" y="12776"/>
                    <a:pt x="7560" y="12540"/>
                  </a:cubicBezTo>
                  <a:cubicBezTo>
                    <a:pt x="7639" y="12418"/>
                    <a:pt x="7774" y="12348"/>
                    <a:pt x="7916" y="12348"/>
                  </a:cubicBezTo>
                  <a:cubicBezTo>
                    <a:pt x="7937" y="12348"/>
                    <a:pt x="7957" y="12349"/>
                    <a:pt x="7978" y="12352"/>
                  </a:cubicBezTo>
                  <a:cubicBezTo>
                    <a:pt x="8020" y="12359"/>
                    <a:pt x="8061" y="12362"/>
                    <a:pt x="8102" y="12362"/>
                  </a:cubicBezTo>
                  <a:cubicBezTo>
                    <a:pt x="8491" y="12362"/>
                    <a:pt x="8832" y="12080"/>
                    <a:pt x="8897" y="11688"/>
                  </a:cubicBezTo>
                  <a:cubicBezTo>
                    <a:pt x="8921" y="11525"/>
                    <a:pt x="9042" y="11390"/>
                    <a:pt x="9205" y="11346"/>
                  </a:cubicBezTo>
                  <a:cubicBezTo>
                    <a:pt x="9629" y="11226"/>
                    <a:pt x="9884" y="10793"/>
                    <a:pt x="9773" y="10365"/>
                  </a:cubicBezTo>
                  <a:cubicBezTo>
                    <a:pt x="9730" y="10201"/>
                    <a:pt x="9783" y="10028"/>
                    <a:pt x="9913" y="9927"/>
                  </a:cubicBezTo>
                  <a:cubicBezTo>
                    <a:pt x="10254" y="9643"/>
                    <a:pt x="10307" y="9143"/>
                    <a:pt x="10033" y="8796"/>
                  </a:cubicBezTo>
                  <a:cubicBezTo>
                    <a:pt x="9927" y="8666"/>
                    <a:pt x="9913" y="8488"/>
                    <a:pt x="9985" y="8339"/>
                  </a:cubicBezTo>
                  <a:cubicBezTo>
                    <a:pt x="10182" y="7945"/>
                    <a:pt x="10028" y="7463"/>
                    <a:pt x="9634" y="7261"/>
                  </a:cubicBezTo>
                  <a:cubicBezTo>
                    <a:pt x="9489" y="7184"/>
                    <a:pt x="9398" y="7030"/>
                    <a:pt x="9403" y="6862"/>
                  </a:cubicBezTo>
                  <a:cubicBezTo>
                    <a:pt x="9427" y="6419"/>
                    <a:pt x="9085" y="6044"/>
                    <a:pt x="8647" y="6020"/>
                  </a:cubicBezTo>
                  <a:cubicBezTo>
                    <a:pt x="8560" y="6015"/>
                    <a:pt x="8474" y="5981"/>
                    <a:pt x="8407" y="5928"/>
                  </a:cubicBezTo>
                  <a:lnTo>
                    <a:pt x="12285" y="506"/>
                  </a:lnTo>
                  <a:cubicBezTo>
                    <a:pt x="12357" y="409"/>
                    <a:pt x="12362" y="280"/>
                    <a:pt x="12309" y="174"/>
                  </a:cubicBezTo>
                  <a:cubicBezTo>
                    <a:pt x="12253" y="67"/>
                    <a:pt x="12152" y="0"/>
                    <a:pt x="120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63"/>
            <p:cNvSpPr/>
            <p:nvPr/>
          </p:nvSpPr>
          <p:spPr>
            <a:xfrm>
              <a:off x="954883" y="2152441"/>
              <a:ext cx="159280" cy="73699"/>
            </a:xfrm>
            <a:custGeom>
              <a:rect b="b" l="l" r="r" t="t"/>
              <a:pathLst>
                <a:path extrusionOk="0" h="2810" w="6073">
                  <a:moveTo>
                    <a:pt x="3023" y="0"/>
                  </a:moveTo>
                  <a:cubicBezTo>
                    <a:pt x="2335" y="0"/>
                    <a:pt x="1634" y="234"/>
                    <a:pt x="1042" y="747"/>
                  </a:cubicBezTo>
                  <a:cubicBezTo>
                    <a:pt x="494" y="1224"/>
                    <a:pt x="133" y="1873"/>
                    <a:pt x="22" y="2590"/>
                  </a:cubicBezTo>
                  <a:cubicBezTo>
                    <a:pt x="1" y="2730"/>
                    <a:pt x="107" y="2809"/>
                    <a:pt x="213" y="2809"/>
                  </a:cubicBezTo>
                  <a:cubicBezTo>
                    <a:pt x="297" y="2809"/>
                    <a:pt x="380" y="2759"/>
                    <a:pt x="397" y="2648"/>
                  </a:cubicBezTo>
                  <a:cubicBezTo>
                    <a:pt x="599" y="1344"/>
                    <a:pt x="1721" y="386"/>
                    <a:pt x="3034" y="386"/>
                  </a:cubicBezTo>
                  <a:cubicBezTo>
                    <a:pt x="4353" y="386"/>
                    <a:pt x="5474" y="1344"/>
                    <a:pt x="5676" y="2648"/>
                  </a:cubicBezTo>
                  <a:cubicBezTo>
                    <a:pt x="5693" y="2758"/>
                    <a:pt x="5774" y="2807"/>
                    <a:pt x="5857" y="2807"/>
                  </a:cubicBezTo>
                  <a:cubicBezTo>
                    <a:pt x="5964" y="2807"/>
                    <a:pt x="6073" y="2726"/>
                    <a:pt x="6051" y="2585"/>
                  </a:cubicBezTo>
                  <a:cubicBezTo>
                    <a:pt x="5805" y="992"/>
                    <a:pt x="4441" y="0"/>
                    <a:pt x="30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63"/>
            <p:cNvSpPr/>
            <p:nvPr/>
          </p:nvSpPr>
          <p:spPr>
            <a:xfrm>
              <a:off x="954883" y="2238992"/>
              <a:ext cx="159096" cy="73516"/>
            </a:xfrm>
            <a:custGeom>
              <a:rect b="b" l="l" r="r" t="t"/>
              <a:pathLst>
                <a:path extrusionOk="0" h="2803" w="6066">
                  <a:moveTo>
                    <a:pt x="5864" y="0"/>
                  </a:moveTo>
                  <a:cubicBezTo>
                    <a:pt x="5770" y="0"/>
                    <a:pt x="5689" y="65"/>
                    <a:pt x="5676" y="161"/>
                  </a:cubicBezTo>
                  <a:cubicBezTo>
                    <a:pt x="5474" y="1460"/>
                    <a:pt x="4357" y="2423"/>
                    <a:pt x="3039" y="2423"/>
                  </a:cubicBezTo>
                  <a:cubicBezTo>
                    <a:pt x="3036" y="2423"/>
                    <a:pt x="3032" y="2423"/>
                    <a:pt x="3029" y="2423"/>
                  </a:cubicBezTo>
                  <a:cubicBezTo>
                    <a:pt x="1720" y="2423"/>
                    <a:pt x="604" y="1467"/>
                    <a:pt x="397" y="171"/>
                  </a:cubicBezTo>
                  <a:cubicBezTo>
                    <a:pt x="380" y="60"/>
                    <a:pt x="297" y="10"/>
                    <a:pt x="213" y="10"/>
                  </a:cubicBezTo>
                  <a:cubicBezTo>
                    <a:pt x="107" y="10"/>
                    <a:pt x="1" y="89"/>
                    <a:pt x="22" y="229"/>
                  </a:cubicBezTo>
                  <a:cubicBezTo>
                    <a:pt x="257" y="1712"/>
                    <a:pt x="1532" y="2803"/>
                    <a:pt x="3029" y="2803"/>
                  </a:cubicBezTo>
                  <a:cubicBezTo>
                    <a:pt x="3032" y="2803"/>
                    <a:pt x="3036" y="2803"/>
                    <a:pt x="3039" y="2803"/>
                  </a:cubicBezTo>
                  <a:cubicBezTo>
                    <a:pt x="4545" y="2803"/>
                    <a:pt x="5820" y="1706"/>
                    <a:pt x="6051" y="219"/>
                  </a:cubicBezTo>
                  <a:cubicBezTo>
                    <a:pt x="6066" y="118"/>
                    <a:pt x="5993" y="17"/>
                    <a:pt x="5892" y="2"/>
                  </a:cubicBezTo>
                  <a:cubicBezTo>
                    <a:pt x="5883" y="1"/>
                    <a:pt x="5873" y="0"/>
                    <a:pt x="58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63"/>
            <p:cNvSpPr/>
            <p:nvPr/>
          </p:nvSpPr>
          <p:spPr>
            <a:xfrm>
              <a:off x="1019560" y="2198785"/>
              <a:ext cx="18438" cy="67405"/>
            </a:xfrm>
            <a:custGeom>
              <a:rect b="b" l="l" r="r" t="t"/>
              <a:pathLst>
                <a:path extrusionOk="0" h="2570" w="703">
                  <a:moveTo>
                    <a:pt x="539" y="0"/>
                  </a:moveTo>
                  <a:cubicBezTo>
                    <a:pt x="506" y="0"/>
                    <a:pt x="467" y="15"/>
                    <a:pt x="443" y="39"/>
                  </a:cubicBezTo>
                  <a:lnTo>
                    <a:pt x="77" y="390"/>
                  </a:lnTo>
                  <a:cubicBezTo>
                    <a:pt x="34" y="424"/>
                    <a:pt x="5" y="477"/>
                    <a:pt x="5" y="535"/>
                  </a:cubicBezTo>
                  <a:cubicBezTo>
                    <a:pt x="0" y="612"/>
                    <a:pt x="58" y="679"/>
                    <a:pt x="130" y="684"/>
                  </a:cubicBezTo>
                  <a:cubicBezTo>
                    <a:pt x="159" y="684"/>
                    <a:pt x="188" y="674"/>
                    <a:pt x="207" y="650"/>
                  </a:cubicBezTo>
                  <a:lnTo>
                    <a:pt x="328" y="496"/>
                  </a:lnTo>
                  <a:lnTo>
                    <a:pt x="332" y="2450"/>
                  </a:lnTo>
                  <a:cubicBezTo>
                    <a:pt x="332" y="2527"/>
                    <a:pt x="429" y="2570"/>
                    <a:pt x="520" y="2570"/>
                  </a:cubicBezTo>
                  <a:cubicBezTo>
                    <a:pt x="611" y="2570"/>
                    <a:pt x="703" y="2527"/>
                    <a:pt x="703" y="2450"/>
                  </a:cubicBezTo>
                  <a:lnTo>
                    <a:pt x="703" y="121"/>
                  </a:lnTo>
                  <a:cubicBezTo>
                    <a:pt x="703" y="49"/>
                    <a:pt x="616" y="0"/>
                    <a:pt x="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6" name="Google Shape;1426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‹#›</a:t>
            </a:fld>
            <a:endParaRPr sz="13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1" name="Google Shape;1431;p64"/>
          <p:cNvGraphicFramePr/>
          <p:nvPr/>
        </p:nvGraphicFramePr>
        <p:xfrm>
          <a:off x="1803850" y="848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{AAA176FE-13C5-4510-974A-5C24CAEB8868}</a:tableStyleId>
              </a:tblPr>
              <a:tblGrid>
                <a:gridCol w="366250"/>
                <a:gridCol w="382850"/>
                <a:gridCol w="447350"/>
                <a:gridCol w="394250"/>
                <a:gridCol w="400075"/>
                <a:gridCol w="363850"/>
                <a:gridCol w="363850"/>
                <a:gridCol w="363850"/>
                <a:gridCol w="363850"/>
                <a:gridCol w="363850"/>
                <a:gridCol w="363850"/>
                <a:gridCol w="363850"/>
                <a:gridCol w="363850"/>
                <a:gridCol w="363850"/>
                <a:gridCol w="363850"/>
              </a:tblGrid>
              <a:tr h="3582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功能</a:t>
                      </a:r>
                      <a:endParaRPr b="1" sz="12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Jan</a:t>
                      </a:r>
                      <a:endParaRPr b="1" sz="12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Feb</a:t>
                      </a:r>
                      <a:endParaRPr b="1" sz="12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Mar</a:t>
                      </a:r>
                      <a:endParaRPr b="1" sz="12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Apr</a:t>
                      </a:r>
                      <a:endParaRPr b="1" sz="12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May</a:t>
                      </a:r>
                      <a:endParaRPr b="1" sz="12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Jun</a:t>
                      </a:r>
                      <a:endParaRPr b="1" sz="12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Jul</a:t>
                      </a:r>
                      <a:endParaRPr b="1" sz="12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Aug</a:t>
                      </a:r>
                      <a:endParaRPr b="1" sz="12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Sep</a:t>
                      </a:r>
                      <a:endParaRPr b="1" sz="12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Oct</a:t>
                      </a:r>
                      <a:endParaRPr b="1" sz="12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Nov</a:t>
                      </a:r>
                      <a:endParaRPr b="1" sz="12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Dec</a:t>
                      </a:r>
                      <a:endParaRPr b="1" sz="12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434200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10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1. Title</a:t>
                      </a:r>
                      <a:endParaRPr b="1" sz="11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4200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10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2. motivation</a:t>
                      </a:r>
                      <a:endParaRPr b="1" sz="11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4200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10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3. Web page</a:t>
                      </a:r>
                      <a:endParaRPr b="1" sz="11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4200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10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4. Architecture   diagram</a:t>
                      </a:r>
                      <a:endParaRPr b="1" sz="11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4200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10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5. GPT-SoVITS</a:t>
                      </a:r>
                      <a:endParaRPr b="1" sz="11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4200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10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6. Find  data set</a:t>
                      </a:r>
                      <a:endParaRPr b="1" sz="11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4200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10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7. Fine-tuning</a:t>
                      </a:r>
                      <a:endParaRPr b="1" sz="11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4200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10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8. Report</a:t>
                      </a:r>
                      <a:endParaRPr b="1" sz="11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  <p:sp>
        <p:nvSpPr>
          <p:cNvPr id="1432" name="Google Shape;1432;p64"/>
          <p:cNvSpPr txBox="1"/>
          <p:nvPr>
            <p:ph type="title"/>
          </p:nvPr>
        </p:nvSpPr>
        <p:spPr>
          <a:xfrm>
            <a:off x="3473550" y="141642"/>
            <a:ext cx="22899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300"/>
              <a:t>規劃時程</a:t>
            </a:r>
            <a:endParaRPr sz="3300"/>
          </a:p>
        </p:txBody>
      </p:sp>
      <p:grpSp>
        <p:nvGrpSpPr>
          <p:cNvPr id="1433" name="Google Shape;1433;p64"/>
          <p:cNvGrpSpPr/>
          <p:nvPr/>
        </p:nvGrpSpPr>
        <p:grpSpPr>
          <a:xfrm>
            <a:off x="359060" y="965510"/>
            <a:ext cx="709920" cy="236520"/>
            <a:chOff x="5304960" y="763560"/>
            <a:chExt cx="709920" cy="236520"/>
          </a:xfrm>
        </p:grpSpPr>
        <p:sp>
          <p:nvSpPr>
            <p:cNvPr id="1434" name="Google Shape;1434;p64"/>
            <p:cNvSpPr/>
            <p:nvPr/>
          </p:nvSpPr>
          <p:spPr>
            <a:xfrm>
              <a:off x="5993640" y="763560"/>
              <a:ext cx="21240" cy="20520"/>
            </a:xfrm>
            <a:custGeom>
              <a:rect b="b" l="l" r="r" t="t"/>
              <a:pathLst>
                <a:path extrusionOk="0" h="58" w="60">
                  <a:moveTo>
                    <a:pt x="0" y="29"/>
                  </a:move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29"/>
                  </a:cubicBezTo>
                  <a:cubicBezTo>
                    <a:pt x="60" y="45"/>
                    <a:pt x="46" y="58"/>
                    <a:pt x="30" y="58"/>
                  </a:cubicBezTo>
                  <a:cubicBezTo>
                    <a:pt x="14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64"/>
            <p:cNvSpPr/>
            <p:nvPr/>
          </p:nvSpPr>
          <p:spPr>
            <a:xfrm>
              <a:off x="5856120" y="763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9" y="13"/>
                    <a:pt x="59" y="29"/>
                  </a:cubicBezTo>
                  <a:cubicBezTo>
                    <a:pt x="59" y="45"/>
                    <a:pt x="45" y="58"/>
                    <a:pt x="29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64"/>
            <p:cNvSpPr/>
            <p:nvPr/>
          </p:nvSpPr>
          <p:spPr>
            <a:xfrm>
              <a:off x="5718240" y="763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30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64"/>
            <p:cNvSpPr/>
            <p:nvPr/>
          </p:nvSpPr>
          <p:spPr>
            <a:xfrm>
              <a:off x="5580360" y="763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30" y="58"/>
                  </a:cubicBezTo>
                  <a:cubicBezTo>
                    <a:pt x="14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64"/>
            <p:cNvSpPr/>
            <p:nvPr/>
          </p:nvSpPr>
          <p:spPr>
            <a:xfrm>
              <a:off x="5442840" y="763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29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64"/>
            <p:cNvSpPr/>
            <p:nvPr/>
          </p:nvSpPr>
          <p:spPr>
            <a:xfrm>
              <a:off x="5304960" y="763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29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64"/>
            <p:cNvSpPr/>
            <p:nvPr/>
          </p:nvSpPr>
          <p:spPr>
            <a:xfrm>
              <a:off x="5993640" y="871560"/>
              <a:ext cx="21240" cy="20520"/>
            </a:xfrm>
            <a:custGeom>
              <a:rect b="b" l="l" r="r" t="t"/>
              <a:pathLst>
                <a:path extrusionOk="0" h="58" w="60">
                  <a:moveTo>
                    <a:pt x="0" y="29"/>
                  </a:move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29"/>
                  </a:cubicBezTo>
                  <a:cubicBezTo>
                    <a:pt x="60" y="45"/>
                    <a:pt x="46" y="58"/>
                    <a:pt x="30" y="58"/>
                  </a:cubicBezTo>
                  <a:cubicBezTo>
                    <a:pt x="14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64"/>
            <p:cNvSpPr/>
            <p:nvPr/>
          </p:nvSpPr>
          <p:spPr>
            <a:xfrm>
              <a:off x="5856120" y="871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9" y="13"/>
                    <a:pt x="59" y="29"/>
                  </a:cubicBezTo>
                  <a:cubicBezTo>
                    <a:pt x="59" y="45"/>
                    <a:pt x="45" y="58"/>
                    <a:pt x="29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64"/>
            <p:cNvSpPr/>
            <p:nvPr/>
          </p:nvSpPr>
          <p:spPr>
            <a:xfrm>
              <a:off x="5718240" y="871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30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64"/>
            <p:cNvSpPr/>
            <p:nvPr/>
          </p:nvSpPr>
          <p:spPr>
            <a:xfrm>
              <a:off x="5580360" y="871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30" y="58"/>
                  </a:cubicBezTo>
                  <a:cubicBezTo>
                    <a:pt x="14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64"/>
            <p:cNvSpPr/>
            <p:nvPr/>
          </p:nvSpPr>
          <p:spPr>
            <a:xfrm>
              <a:off x="5442840" y="871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29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64"/>
            <p:cNvSpPr/>
            <p:nvPr/>
          </p:nvSpPr>
          <p:spPr>
            <a:xfrm>
              <a:off x="5304960" y="871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29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64"/>
            <p:cNvSpPr/>
            <p:nvPr/>
          </p:nvSpPr>
          <p:spPr>
            <a:xfrm>
              <a:off x="5993640" y="979560"/>
              <a:ext cx="21240" cy="20520"/>
            </a:xfrm>
            <a:custGeom>
              <a:rect b="b" l="l" r="r" t="t"/>
              <a:pathLst>
                <a:path extrusionOk="0" h="58" w="60">
                  <a:moveTo>
                    <a:pt x="0" y="29"/>
                  </a:move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29"/>
                  </a:cubicBezTo>
                  <a:cubicBezTo>
                    <a:pt x="60" y="45"/>
                    <a:pt x="46" y="58"/>
                    <a:pt x="30" y="58"/>
                  </a:cubicBezTo>
                  <a:cubicBezTo>
                    <a:pt x="14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64"/>
            <p:cNvSpPr/>
            <p:nvPr/>
          </p:nvSpPr>
          <p:spPr>
            <a:xfrm>
              <a:off x="5856120" y="979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9" y="13"/>
                    <a:pt x="59" y="29"/>
                  </a:cubicBezTo>
                  <a:cubicBezTo>
                    <a:pt x="59" y="45"/>
                    <a:pt x="45" y="58"/>
                    <a:pt x="29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64"/>
            <p:cNvSpPr/>
            <p:nvPr/>
          </p:nvSpPr>
          <p:spPr>
            <a:xfrm>
              <a:off x="5718240" y="979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30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64"/>
            <p:cNvSpPr/>
            <p:nvPr/>
          </p:nvSpPr>
          <p:spPr>
            <a:xfrm>
              <a:off x="5580360" y="979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30" y="58"/>
                  </a:cubicBezTo>
                  <a:cubicBezTo>
                    <a:pt x="14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64"/>
            <p:cNvSpPr/>
            <p:nvPr/>
          </p:nvSpPr>
          <p:spPr>
            <a:xfrm>
              <a:off x="5442840" y="979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29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64"/>
            <p:cNvSpPr/>
            <p:nvPr/>
          </p:nvSpPr>
          <p:spPr>
            <a:xfrm>
              <a:off x="5304960" y="979560"/>
              <a:ext cx="20880" cy="20520"/>
            </a:xfrm>
            <a:custGeom>
              <a:rect b="b" l="l" r="r" t="t"/>
              <a:pathLst>
                <a:path extrusionOk="0" h="58" w="59">
                  <a:moveTo>
                    <a:pt x="0" y="29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29" y="58"/>
                  </a:cubicBezTo>
                  <a:cubicBezTo>
                    <a:pt x="13" y="58"/>
                    <a:pt x="0" y="45"/>
                    <a:pt x="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52" name="Google Shape;1452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‹#›</a:t>
            </a:fld>
            <a:endParaRPr sz="13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7" name="Google Shape;1457;p65"/>
          <p:cNvCxnSpPr>
            <a:stCxn id="1458" idx="1"/>
          </p:cNvCxnSpPr>
          <p:nvPr/>
        </p:nvCxnSpPr>
        <p:spPr>
          <a:xfrm rot="10800000">
            <a:off x="2658853" y="1715200"/>
            <a:ext cx="661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9" name="Google Shape;1459;p65"/>
          <p:cNvCxnSpPr>
            <a:stCxn id="1460" idx="3"/>
          </p:cNvCxnSpPr>
          <p:nvPr/>
        </p:nvCxnSpPr>
        <p:spPr>
          <a:xfrm>
            <a:off x="1353275" y="3584401"/>
            <a:ext cx="642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1" name="Google Shape;1461;p65"/>
          <p:cNvSpPr/>
          <p:nvPr/>
        </p:nvSpPr>
        <p:spPr>
          <a:xfrm>
            <a:off x="1235202" y="1595912"/>
            <a:ext cx="2082600" cy="2117100"/>
          </a:xfrm>
          <a:prstGeom prst="donut">
            <a:avLst>
              <a:gd fmla="val 25000" name="adj"/>
            </a:avLst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65"/>
          <p:cNvSpPr txBox="1"/>
          <p:nvPr>
            <p:ph type="title"/>
          </p:nvPr>
        </p:nvSpPr>
        <p:spPr>
          <a:xfrm>
            <a:off x="3364450" y="143250"/>
            <a:ext cx="222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300"/>
              <a:t>工作分配</a:t>
            </a:r>
            <a:endParaRPr sz="3300"/>
          </a:p>
        </p:txBody>
      </p:sp>
      <p:sp>
        <p:nvSpPr>
          <p:cNvPr id="1463" name="Google Shape;1463;p65"/>
          <p:cNvSpPr/>
          <p:nvPr/>
        </p:nvSpPr>
        <p:spPr>
          <a:xfrm>
            <a:off x="4301950" y="1132875"/>
            <a:ext cx="201900" cy="201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65"/>
          <p:cNvSpPr/>
          <p:nvPr/>
        </p:nvSpPr>
        <p:spPr>
          <a:xfrm>
            <a:off x="6484575" y="1132875"/>
            <a:ext cx="201900" cy="201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65"/>
          <p:cNvSpPr txBox="1"/>
          <p:nvPr/>
        </p:nvSpPr>
        <p:spPr>
          <a:xfrm>
            <a:off x="509375" y="3458101"/>
            <a:ext cx="8439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50%</a:t>
            </a:r>
            <a:endParaRPr b="1"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58" name="Google Shape;1458;p65"/>
          <p:cNvSpPr txBox="1"/>
          <p:nvPr/>
        </p:nvSpPr>
        <p:spPr>
          <a:xfrm>
            <a:off x="3320053" y="1588900"/>
            <a:ext cx="8439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50%</a:t>
            </a:r>
            <a:endParaRPr b="1"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65" name="Google Shape;1465;p65"/>
          <p:cNvSpPr txBox="1"/>
          <p:nvPr/>
        </p:nvSpPr>
        <p:spPr>
          <a:xfrm>
            <a:off x="4503850" y="1064650"/>
            <a:ext cx="96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黃建澄</a:t>
            </a:r>
            <a:endParaRPr b="1"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66" name="Google Shape;1466;p65"/>
          <p:cNvSpPr txBox="1"/>
          <p:nvPr/>
        </p:nvSpPr>
        <p:spPr>
          <a:xfrm>
            <a:off x="6686475" y="1064650"/>
            <a:ext cx="96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王雍心</a:t>
            </a:r>
            <a:endParaRPr b="1"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67" name="Google Shape;1467;p65"/>
          <p:cNvSpPr/>
          <p:nvPr/>
        </p:nvSpPr>
        <p:spPr>
          <a:xfrm rot="10800000">
            <a:off x="1236333" y="1597249"/>
            <a:ext cx="2079900" cy="2114400"/>
          </a:xfrm>
          <a:prstGeom prst="blockArc">
            <a:avLst>
              <a:gd fmla="val 5416482" name="adj1"/>
              <a:gd fmla="val 16193218" name="adj2"/>
              <a:gd fmla="val 25158" name="adj3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‹#›</a:t>
            </a:fld>
            <a:endParaRPr sz="13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469" name="Google Shape;1469;p65"/>
          <p:cNvSpPr txBox="1"/>
          <p:nvPr/>
        </p:nvSpPr>
        <p:spPr>
          <a:xfrm>
            <a:off x="4000300" y="1627650"/>
            <a:ext cx="21417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/>
              <a:t>動機與發想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/>
              <a:t>論文研讀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>
                <a:solidFill>
                  <a:schemeClr val="hlink"/>
                </a:solidFill>
              </a:rPr>
              <a:t>微調與資料集</a:t>
            </a:r>
            <a:r>
              <a:rPr lang="zh-TW" sz="1800"/>
              <a:t>   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/>
              <a:t>聲音訓練       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/>
              <a:t>簡報製作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/>
              <a:t>報告</a:t>
            </a:r>
            <a:endParaRPr sz="1800"/>
          </a:p>
        </p:txBody>
      </p:sp>
      <p:sp>
        <p:nvSpPr>
          <p:cNvPr id="1470" name="Google Shape;1470;p65"/>
          <p:cNvSpPr txBox="1"/>
          <p:nvPr/>
        </p:nvSpPr>
        <p:spPr>
          <a:xfrm>
            <a:off x="6054075" y="1581500"/>
            <a:ext cx="22293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/>
              <a:t>網頁呈現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>
                <a:solidFill>
                  <a:schemeClr val="hlink"/>
                </a:solidFill>
              </a:rPr>
              <a:t>論文研讀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/>
              <a:t>微調與資料集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/>
              <a:t>live 2d 處理          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/>
              <a:t>簡報製作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/>
              <a:t>報告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30"/>
          <p:cNvSpPr/>
          <p:nvPr/>
        </p:nvSpPr>
        <p:spPr>
          <a:xfrm>
            <a:off x="3234109" y="895975"/>
            <a:ext cx="2767603" cy="2423736"/>
          </a:xfrm>
          <a:custGeom>
            <a:rect b="b" l="l" r="r" t="t"/>
            <a:pathLst>
              <a:path extrusionOk="0" h="2802007" w="2740201">
                <a:moveTo>
                  <a:pt x="1368699" y="0"/>
                </a:moveTo>
                <a:cubicBezTo>
                  <a:pt x="1482889" y="0"/>
                  <a:pt x="1597067" y="56499"/>
                  <a:pt x="1662300" y="169497"/>
                </a:cubicBezTo>
                <a:lnTo>
                  <a:pt x="2740201" y="2036427"/>
                </a:lnTo>
                <a:lnTo>
                  <a:pt x="1770054" y="2588642"/>
                </a:lnTo>
                <a:lnTo>
                  <a:pt x="1368772" y="2802007"/>
                </a:lnTo>
                <a:lnTo>
                  <a:pt x="999462" y="2600439"/>
                </a:lnTo>
                <a:lnTo>
                  <a:pt x="0" y="2031538"/>
                </a:lnTo>
                <a:lnTo>
                  <a:pt x="1075035" y="169497"/>
                </a:lnTo>
                <a:cubicBezTo>
                  <a:pt x="1140311" y="56499"/>
                  <a:pt x="1254510" y="0"/>
                  <a:pt x="1368699" y="0"/>
                </a:cubicBezTo>
                <a:close/>
              </a:path>
            </a:pathLst>
          </a:custGeom>
          <a:solidFill>
            <a:srgbClr val="F1CF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30"/>
          <p:cNvSpPr/>
          <p:nvPr/>
        </p:nvSpPr>
        <p:spPr>
          <a:xfrm>
            <a:off x="2063550" y="2743153"/>
            <a:ext cx="2492714" cy="2036599"/>
          </a:xfrm>
          <a:custGeom>
            <a:rect b="b" l="l" r="r" t="t"/>
            <a:pathLst>
              <a:path extrusionOk="0" h="2354450" w="2468034">
                <a:moveTo>
                  <a:pt x="1111604" y="0"/>
                </a:moveTo>
                <a:lnTo>
                  <a:pt x="2307643" y="680793"/>
                </a:lnTo>
                <a:lnTo>
                  <a:pt x="2468034" y="781017"/>
                </a:lnTo>
                <a:lnTo>
                  <a:pt x="2468034" y="2354437"/>
                </a:lnTo>
                <a:lnTo>
                  <a:pt x="339554" y="2354450"/>
                </a:lnTo>
                <a:cubicBezTo>
                  <a:pt x="209057" y="2354418"/>
                  <a:pt x="103028" y="2283768"/>
                  <a:pt x="45933" y="2184878"/>
                </a:cubicBezTo>
                <a:cubicBezTo>
                  <a:pt x="-11162" y="2085986"/>
                  <a:pt x="-19321" y="1958856"/>
                  <a:pt x="45922" y="1845863"/>
                </a:cubicBezTo>
                <a:lnTo>
                  <a:pt x="1111604" y="0"/>
                </a:lnTo>
                <a:close/>
              </a:path>
            </a:pathLst>
          </a:custGeom>
          <a:solidFill>
            <a:srgbClr val="4490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30"/>
          <p:cNvSpPr/>
          <p:nvPr/>
        </p:nvSpPr>
        <p:spPr>
          <a:xfrm>
            <a:off x="4665541" y="2744371"/>
            <a:ext cx="2507099" cy="2028912"/>
          </a:xfrm>
          <a:custGeom>
            <a:rect b="b" l="l" r="r" t="t"/>
            <a:pathLst>
              <a:path extrusionOk="0" h="2345563" w="2482276">
                <a:moveTo>
                  <a:pt x="1375798" y="0"/>
                </a:moveTo>
                <a:lnTo>
                  <a:pt x="2436378" y="1836952"/>
                </a:lnTo>
                <a:cubicBezTo>
                  <a:pt x="2501599" y="1949982"/>
                  <a:pt x="2493429" y="2077130"/>
                  <a:pt x="2436334" y="2176021"/>
                </a:cubicBezTo>
                <a:cubicBezTo>
                  <a:pt x="2379239" y="2274912"/>
                  <a:pt x="2273221" y="2345544"/>
                  <a:pt x="2142745" y="2345538"/>
                </a:cubicBezTo>
                <a:lnTo>
                  <a:pt x="0" y="2345563"/>
                </a:lnTo>
                <a:lnTo>
                  <a:pt x="0" y="1052535"/>
                </a:lnTo>
                <a:lnTo>
                  <a:pt x="9599" y="777649"/>
                </a:lnTo>
                <a:lnTo>
                  <a:pt x="1375798" y="0"/>
                </a:lnTo>
                <a:close/>
              </a:path>
            </a:pathLst>
          </a:custGeom>
          <a:solidFill>
            <a:srgbClr val="1764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30"/>
          <p:cNvSpPr/>
          <p:nvPr/>
        </p:nvSpPr>
        <p:spPr>
          <a:xfrm>
            <a:off x="3788904" y="2593872"/>
            <a:ext cx="1679700" cy="1442700"/>
          </a:xfrm>
          <a:prstGeom prst="ellipse">
            <a:avLst/>
          </a:prstGeom>
          <a:solidFill>
            <a:srgbClr val="DC3539"/>
          </a:solidFill>
          <a:ln cap="flat" cmpd="sng" w="1143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30"/>
          <p:cNvSpPr/>
          <p:nvPr/>
        </p:nvSpPr>
        <p:spPr>
          <a:xfrm>
            <a:off x="4341769" y="1598271"/>
            <a:ext cx="565661" cy="367187"/>
          </a:xfrm>
          <a:custGeom>
            <a:rect b="b" l="l" r="r" t="t"/>
            <a:pathLst>
              <a:path extrusionOk="0" h="2447912" w="3186824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30"/>
          <p:cNvSpPr/>
          <p:nvPr/>
        </p:nvSpPr>
        <p:spPr>
          <a:xfrm>
            <a:off x="3011970" y="3754455"/>
            <a:ext cx="587486" cy="407212"/>
          </a:xfrm>
          <a:custGeom>
            <a:rect b="b" l="l" r="r" t="t"/>
            <a:pathLst>
              <a:path extrusionOk="0" h="2545072" w="3219104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30"/>
          <p:cNvSpPr/>
          <p:nvPr/>
        </p:nvSpPr>
        <p:spPr>
          <a:xfrm>
            <a:off x="5627692" y="3747205"/>
            <a:ext cx="582380" cy="503947"/>
          </a:xfrm>
          <a:custGeom>
            <a:rect b="b" l="l" r="r" t="t"/>
            <a:pathLst>
              <a:path extrusionOk="0" h="1665940" w="1652142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30"/>
          <p:cNvSpPr txBox="1"/>
          <p:nvPr/>
        </p:nvSpPr>
        <p:spPr>
          <a:xfrm>
            <a:off x="2920089" y="1939649"/>
            <a:ext cx="339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2"/>
                </a:solidFill>
              </a:rPr>
              <a:t>情感支持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31" name="Google Shape;831;p30"/>
          <p:cNvSpPr txBox="1"/>
          <p:nvPr/>
        </p:nvSpPr>
        <p:spPr>
          <a:xfrm>
            <a:off x="1611950" y="4247633"/>
            <a:ext cx="3398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2"/>
                </a:solidFill>
              </a:rPr>
              <a:t>信息性支持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32" name="Google Shape;832;p30"/>
          <p:cNvSpPr txBox="1"/>
          <p:nvPr/>
        </p:nvSpPr>
        <p:spPr>
          <a:xfrm>
            <a:off x="4221148" y="4247633"/>
            <a:ext cx="3398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2"/>
                </a:solidFill>
              </a:rPr>
              <a:t>評價性支持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33" name="Google Shape;833;p30"/>
          <p:cNvSpPr txBox="1"/>
          <p:nvPr/>
        </p:nvSpPr>
        <p:spPr>
          <a:xfrm>
            <a:off x="5468600" y="1184375"/>
            <a:ext cx="1606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hlink"/>
                </a:solidFill>
              </a:rPr>
              <a:t>給予情感上的</a:t>
            </a:r>
            <a:endParaRPr b="1" sz="1800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hlink"/>
                </a:solidFill>
              </a:rPr>
              <a:t>幫助和理解</a:t>
            </a:r>
            <a:endParaRPr b="1" sz="1800">
              <a:solidFill>
                <a:schemeClr val="hlink"/>
              </a:solidFill>
            </a:endParaRPr>
          </a:p>
        </p:txBody>
      </p:sp>
      <p:sp>
        <p:nvSpPr>
          <p:cNvPr id="834" name="Google Shape;834;p30"/>
          <p:cNvSpPr txBox="1"/>
          <p:nvPr/>
        </p:nvSpPr>
        <p:spPr>
          <a:xfrm>
            <a:off x="7014200" y="3091600"/>
            <a:ext cx="25071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>
                <a:solidFill>
                  <a:schemeClr val="hlink"/>
                </a:solidFill>
              </a:rPr>
              <a:t>來自他人對個</a:t>
            </a:r>
            <a:endParaRPr b="1" sz="1700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>
                <a:solidFill>
                  <a:schemeClr val="hlink"/>
                </a:solidFill>
              </a:rPr>
              <a:t>體價值、能力</a:t>
            </a:r>
            <a:endParaRPr b="1" sz="1700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>
                <a:solidFill>
                  <a:schemeClr val="hlink"/>
                </a:solidFill>
              </a:rPr>
              <a:t>、努力的正面</a:t>
            </a:r>
            <a:endParaRPr b="1" sz="1700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>
                <a:solidFill>
                  <a:schemeClr val="hlink"/>
                </a:solidFill>
              </a:rPr>
              <a:t>評價和鼓勵</a:t>
            </a:r>
            <a:endParaRPr/>
          </a:p>
        </p:txBody>
      </p:sp>
      <p:sp>
        <p:nvSpPr>
          <p:cNvPr id="835" name="Google Shape;835;p30"/>
          <p:cNvSpPr txBox="1"/>
          <p:nvPr/>
        </p:nvSpPr>
        <p:spPr>
          <a:xfrm>
            <a:off x="679650" y="3091600"/>
            <a:ext cx="1649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hlink"/>
                </a:solidFill>
              </a:rPr>
              <a:t>透過言語提供</a:t>
            </a:r>
            <a:endParaRPr b="1" sz="1800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hlink"/>
                </a:solidFill>
              </a:rPr>
              <a:t>引導和支持</a:t>
            </a:r>
            <a:endParaRPr/>
          </a:p>
        </p:txBody>
      </p:sp>
      <p:sp>
        <p:nvSpPr>
          <p:cNvPr id="836" name="Google Shape;836;p30"/>
          <p:cNvSpPr txBox="1"/>
          <p:nvPr/>
        </p:nvSpPr>
        <p:spPr>
          <a:xfrm>
            <a:off x="3825350" y="2853525"/>
            <a:ext cx="160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100">
                <a:solidFill>
                  <a:schemeClr val="dk2"/>
                </a:solidFill>
              </a:rPr>
              <a:t>社會</a:t>
            </a:r>
            <a:endParaRPr b="1" sz="21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100">
                <a:solidFill>
                  <a:schemeClr val="dk2"/>
                </a:solidFill>
              </a:rPr>
              <a:t>支持理論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837" name="Google Shape;837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‹#›</a:t>
            </a:fld>
            <a:endParaRPr sz="13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838" name="Google Shape;838;p30"/>
          <p:cNvSpPr txBox="1"/>
          <p:nvPr>
            <p:ph type="title"/>
          </p:nvPr>
        </p:nvSpPr>
        <p:spPr>
          <a:xfrm>
            <a:off x="2640900" y="150400"/>
            <a:ext cx="38622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300"/>
              <a:t>動機 - 背景理論</a:t>
            </a:r>
            <a:endParaRPr b="1" sz="33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66"/>
          <p:cNvSpPr txBox="1"/>
          <p:nvPr>
            <p:ph idx="8" type="title"/>
          </p:nvPr>
        </p:nvSpPr>
        <p:spPr>
          <a:xfrm>
            <a:off x="3939000" y="141700"/>
            <a:ext cx="126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300"/>
              <a:t>結論</a:t>
            </a:r>
            <a:endParaRPr sz="3300"/>
          </a:p>
        </p:txBody>
      </p:sp>
      <p:sp>
        <p:nvSpPr>
          <p:cNvPr id="1476" name="Google Shape;1476;p66"/>
          <p:cNvSpPr txBox="1"/>
          <p:nvPr/>
        </p:nvSpPr>
        <p:spPr>
          <a:xfrm>
            <a:off x="785600" y="1040350"/>
            <a:ext cx="7771200" cy="29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500"/>
              <a:buChar char="❖"/>
            </a:pPr>
            <a:r>
              <a:rPr b="1" lang="zh-TW" sz="2500">
                <a:solidFill>
                  <a:schemeClr val="hlink"/>
                </a:solidFill>
              </a:rPr>
              <a:t>滿足社會支持理論的三要素</a:t>
            </a:r>
            <a:endParaRPr b="1" sz="2500">
              <a:solidFill>
                <a:schemeClr val="hlink"/>
              </a:solidFill>
            </a:endParaRPr>
          </a:p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500"/>
              <a:buChar char="❖"/>
            </a:pPr>
            <a:r>
              <a:rPr b="1" lang="zh-TW" sz="2500">
                <a:solidFill>
                  <a:schemeClr val="hlink"/>
                </a:solidFill>
              </a:rPr>
              <a:t>隨時提供一個輕鬆的聊天環境</a:t>
            </a:r>
            <a:endParaRPr b="1" sz="2500">
              <a:solidFill>
                <a:schemeClr val="hlink"/>
              </a:solidFill>
            </a:endParaRPr>
          </a:p>
          <a:p>
            <a:pPr indent="-4000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Char char="❖"/>
            </a:pPr>
            <a:r>
              <a:rPr b="1" lang="zh-TW" sz="2500">
                <a:solidFill>
                  <a:schemeClr val="hlink"/>
                </a:solidFill>
              </a:rPr>
              <a:t>引導用戶在聊天中獲得自我肯定</a:t>
            </a:r>
            <a:endParaRPr b="1" sz="2500">
              <a:solidFill>
                <a:schemeClr val="hlink"/>
              </a:solidFill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Char char="❖"/>
            </a:pPr>
            <a:r>
              <a:rPr b="1" lang="zh-TW" sz="2500">
                <a:solidFill>
                  <a:schemeClr val="dk1"/>
                </a:solidFill>
              </a:rPr>
              <a:t>跳脫文字框架，輔以人物模型和語音帶來全新體驗</a:t>
            </a:r>
            <a:r>
              <a:rPr b="1" lang="zh-TW" sz="2200">
                <a:solidFill>
                  <a:schemeClr val="dk1"/>
                </a:solidFill>
              </a:rPr>
              <a:t> 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477" name="Google Shape;1477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‹#›</a:t>
            </a:fld>
            <a:endParaRPr sz="13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67"/>
          <p:cNvSpPr txBox="1"/>
          <p:nvPr/>
        </p:nvSpPr>
        <p:spPr>
          <a:xfrm>
            <a:off x="112900" y="961700"/>
            <a:ext cx="8481000" cy="30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2700" lvl="0" marL="355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hlink"/>
                </a:solidFill>
              </a:rPr>
              <a:t>[1]</a:t>
            </a:r>
            <a:r>
              <a:rPr lang="zh-TW" sz="110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zh-TW" sz="1100">
                <a:solidFill>
                  <a:schemeClr val="hlink"/>
                </a:solidFill>
              </a:rPr>
              <a:t>Zaremba, A., &amp; Demir, E. (2023). ChatGPT: Unlocking the future of NLP in finance. Modern Finance, 1(1), 93-98. </a:t>
            </a:r>
            <a:endParaRPr b="1" sz="1100">
              <a:solidFill>
                <a:schemeClr val="hlink"/>
              </a:solidFill>
            </a:endParaRPr>
          </a:p>
          <a:p>
            <a:pPr indent="-12700" lvl="0" marL="355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hlink"/>
                </a:solidFill>
              </a:rPr>
              <a:t>[2]Alto, V. (2023). Modern Generative AI with ChatGPT and OpenAI Models: Leverage the capabilities of OpenAI's LLM for productivity and innovation with GPT3 and GPT4. Packt Publishing Ltd.  	</a:t>
            </a:r>
            <a:endParaRPr b="1" sz="1100">
              <a:solidFill>
                <a:schemeClr val="hlink"/>
              </a:solidFill>
            </a:endParaRPr>
          </a:p>
          <a:p>
            <a:pPr indent="-12700" lvl="0" marL="355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hlink"/>
                </a:solidFill>
              </a:rPr>
              <a:t>[3]Vaswani, A., Shazeer, N., Parmar, N., Uszkoreit, J., Jones, L., Gomez, A. N., ... &amp; Polosukhin, I. (2017). Attention is all you need. Advances in neural information processing systems, 30.</a:t>
            </a:r>
            <a:endParaRPr b="1" sz="1100">
              <a:solidFill>
                <a:schemeClr val="hlink"/>
              </a:solidFill>
            </a:endParaRPr>
          </a:p>
          <a:p>
            <a:pPr indent="-12700" lvl="0" marL="355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hlink"/>
                </a:solidFill>
              </a:rPr>
              <a:t>[4]Sherstinsky, A. (2020). Fundamentals of recurrent neural network (RNN) and long short-term memory (LSTM) network. </a:t>
            </a:r>
            <a:r>
              <a:rPr b="1" i="1" lang="zh-TW" sz="1100">
                <a:solidFill>
                  <a:schemeClr val="hlink"/>
                </a:solidFill>
              </a:rPr>
              <a:t>Physica D: Nonlinear Phenomena</a:t>
            </a:r>
            <a:r>
              <a:rPr b="1" lang="zh-TW" sz="1100">
                <a:solidFill>
                  <a:schemeClr val="hlink"/>
                </a:solidFill>
              </a:rPr>
              <a:t>, </a:t>
            </a:r>
            <a:r>
              <a:rPr b="1" i="1" lang="zh-TW" sz="1100">
                <a:solidFill>
                  <a:schemeClr val="hlink"/>
                </a:solidFill>
              </a:rPr>
              <a:t>404</a:t>
            </a:r>
            <a:r>
              <a:rPr b="1" lang="zh-TW" sz="1100">
                <a:solidFill>
                  <a:schemeClr val="hlink"/>
                </a:solidFill>
              </a:rPr>
              <a:t>, 132306.</a:t>
            </a:r>
            <a:endParaRPr b="1" sz="1100">
              <a:solidFill>
                <a:schemeClr val="hlink"/>
              </a:solidFill>
            </a:endParaRPr>
          </a:p>
          <a:p>
            <a:pPr indent="-12700" lvl="0" marL="355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hlink"/>
                </a:solidFill>
              </a:rPr>
              <a:t>[5]Danylov, V. (2024). OPEN SOURCE AND PROPRIETARY SOFTWARE FOR AUDIO DEEPFAKES AND VOICE CLONING: GROWTH AREAS, PAIN POINTS, FUTURE INFLUENCE. </a:t>
            </a:r>
            <a:r>
              <a:rPr b="1" i="1" lang="zh-TW" sz="1100">
                <a:solidFill>
                  <a:schemeClr val="hlink"/>
                </a:solidFill>
              </a:rPr>
              <a:t>Baltic Journal of Legal and Social Sciences</a:t>
            </a:r>
            <a:r>
              <a:rPr b="1" lang="zh-TW" sz="1100">
                <a:solidFill>
                  <a:schemeClr val="hlink"/>
                </a:solidFill>
              </a:rPr>
              <a:t>, (1), 105-113</a:t>
            </a:r>
            <a:endParaRPr b="1" sz="1100">
              <a:solidFill>
                <a:schemeClr val="hlink"/>
              </a:solidFill>
            </a:endParaRPr>
          </a:p>
          <a:p>
            <a:pPr indent="-12700" lvl="0" marL="3556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zh-TW" sz="1100">
                <a:solidFill>
                  <a:schemeClr val="hlink"/>
                </a:solidFill>
              </a:rPr>
              <a:t>[6]Xue, L., Soong, F. K., Zhang, S., &amp; Xie, L. (2022). Paratts: Learning linguistic and prosodic cross-sentence information in paragraph-based tts. IEEE/ACM Transactions on Audio, Speech, and Language Processing, 30, 2854-2864.</a:t>
            </a:r>
            <a:endParaRPr b="1" sz="1100">
              <a:solidFill>
                <a:schemeClr val="hlink"/>
              </a:solidFill>
            </a:endParaRPr>
          </a:p>
        </p:txBody>
      </p:sp>
      <p:sp>
        <p:nvSpPr>
          <p:cNvPr id="1483" name="Google Shape;1483;p67"/>
          <p:cNvSpPr txBox="1"/>
          <p:nvPr>
            <p:ph idx="4294967295" type="title"/>
          </p:nvPr>
        </p:nvSpPr>
        <p:spPr>
          <a:xfrm>
            <a:off x="3592800" y="129950"/>
            <a:ext cx="195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300"/>
              <a:t>參考文獻</a:t>
            </a:r>
            <a:endParaRPr sz="33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68"/>
          <p:cNvSpPr txBox="1"/>
          <p:nvPr>
            <p:ph idx="4294967295" type="title"/>
          </p:nvPr>
        </p:nvSpPr>
        <p:spPr>
          <a:xfrm>
            <a:off x="3592800" y="129950"/>
            <a:ext cx="195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300"/>
              <a:t>參考文獻</a:t>
            </a:r>
            <a:endParaRPr sz="3300"/>
          </a:p>
        </p:txBody>
      </p:sp>
      <p:sp>
        <p:nvSpPr>
          <p:cNvPr id="1489" name="Google Shape;1489;p68"/>
          <p:cNvSpPr txBox="1"/>
          <p:nvPr/>
        </p:nvSpPr>
        <p:spPr>
          <a:xfrm>
            <a:off x="131500" y="965925"/>
            <a:ext cx="7092900" cy="24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2700" lvl="0" marL="355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hlink"/>
                </a:solidFill>
              </a:rPr>
              <a:t>[</a:t>
            </a:r>
            <a:r>
              <a:rPr b="1" lang="zh-TW" sz="1100">
                <a:solidFill>
                  <a:schemeClr val="hlink"/>
                </a:solidFill>
              </a:rPr>
              <a:t>7</a:t>
            </a:r>
            <a:r>
              <a:rPr b="1" lang="zh-TW" sz="1100">
                <a:solidFill>
                  <a:schemeClr val="hlink"/>
                </a:solidFill>
              </a:rPr>
              <a:t>]</a:t>
            </a:r>
            <a:r>
              <a:rPr b="1" lang="zh-TW" sz="700">
                <a:solidFill>
                  <a:schemeClr val="hlink"/>
                </a:solidFill>
              </a:rPr>
              <a:t> </a:t>
            </a:r>
            <a:r>
              <a:rPr b="1" lang="zh-TW" sz="1100">
                <a:solidFill>
                  <a:schemeClr val="hlink"/>
                </a:solidFill>
              </a:rPr>
              <a:t>Api Reference:</a:t>
            </a:r>
            <a:r>
              <a:rPr b="1" lang="zh-TW" sz="11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 </a:t>
            </a:r>
            <a:r>
              <a:rPr b="1" lang="zh-TW" sz="1100" u="sng">
                <a:solidFill>
                  <a:schemeClr val="hlink"/>
                </a:solidFill>
                <a:hlinkClick r:id="rId4"/>
              </a:rPr>
              <a:t>https://platform.openai.com/docs/api-reference/introduction</a:t>
            </a:r>
            <a:endParaRPr b="1" sz="1100" u="sng">
              <a:solidFill>
                <a:schemeClr val="hlink"/>
              </a:solidFill>
            </a:endParaRPr>
          </a:p>
          <a:p>
            <a:pPr indent="-12700" lvl="0" marL="355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hlink"/>
                </a:solidFill>
              </a:rPr>
              <a:t>[</a:t>
            </a:r>
            <a:r>
              <a:rPr b="1" lang="zh-TW" sz="1100">
                <a:solidFill>
                  <a:schemeClr val="hlink"/>
                </a:solidFill>
              </a:rPr>
              <a:t>8</a:t>
            </a:r>
            <a:r>
              <a:rPr b="1" lang="zh-TW" sz="1100">
                <a:solidFill>
                  <a:schemeClr val="hlink"/>
                </a:solidFill>
              </a:rPr>
              <a:t>]Live2D Cubism Tutorials:</a:t>
            </a:r>
            <a:r>
              <a:rPr b="1" lang="zh-TW" sz="1100">
                <a:solidFill>
                  <a:schemeClr val="hlink"/>
                </a:solidFill>
                <a:uFill>
                  <a:noFill/>
                </a:uFill>
                <a:hlinkClick r:id="rId5"/>
              </a:rPr>
              <a:t> </a:t>
            </a:r>
            <a:r>
              <a:rPr b="1" lang="zh-TW" sz="1100" u="sng">
                <a:solidFill>
                  <a:schemeClr val="hlink"/>
                </a:solidFill>
                <a:hlinkClick r:id="rId6"/>
              </a:rPr>
              <a:t>https://docs.live2d.com/en/cubism-editor-tutorials/top/</a:t>
            </a:r>
            <a:endParaRPr b="1" sz="1100" u="sng">
              <a:solidFill>
                <a:schemeClr val="hlink"/>
              </a:solidFill>
            </a:endParaRPr>
          </a:p>
          <a:p>
            <a:pPr indent="-12700" lvl="0" marL="355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hlink"/>
                </a:solidFill>
              </a:rPr>
              <a:t>[</a:t>
            </a:r>
            <a:r>
              <a:rPr b="1" lang="zh-TW" sz="1100">
                <a:solidFill>
                  <a:schemeClr val="hlink"/>
                </a:solidFill>
              </a:rPr>
              <a:t>9</a:t>
            </a:r>
            <a:r>
              <a:rPr b="1" lang="zh-TW" sz="1100">
                <a:solidFill>
                  <a:schemeClr val="hlink"/>
                </a:solidFill>
              </a:rPr>
              <a:t>]</a:t>
            </a:r>
            <a:r>
              <a:rPr b="1" lang="zh-TW" sz="700">
                <a:solidFill>
                  <a:schemeClr val="hlink"/>
                </a:solidFill>
              </a:rPr>
              <a:t> </a:t>
            </a:r>
            <a:r>
              <a:rPr b="1" lang="zh-TW" sz="1100">
                <a:solidFill>
                  <a:schemeClr val="hlink"/>
                </a:solidFill>
              </a:rPr>
              <a:t>Text to speech:</a:t>
            </a:r>
            <a:r>
              <a:rPr b="1" lang="zh-TW" sz="1100">
                <a:solidFill>
                  <a:schemeClr val="hlink"/>
                </a:solidFill>
                <a:uFill>
                  <a:noFill/>
                </a:uFill>
                <a:hlinkClick r:id="rId7"/>
              </a:rPr>
              <a:t> </a:t>
            </a:r>
            <a:r>
              <a:rPr b="1" lang="zh-TW" sz="1100" u="sng">
                <a:solidFill>
                  <a:schemeClr val="hlink"/>
                </a:solidFill>
                <a:hlinkClick r:id="rId8"/>
              </a:rPr>
              <a:t>https://platform.openai.com/docs/guides/text-to-speech</a:t>
            </a:r>
            <a:endParaRPr b="1" sz="1100" u="sng">
              <a:solidFill>
                <a:schemeClr val="hlink"/>
              </a:solidFill>
            </a:endParaRPr>
          </a:p>
          <a:p>
            <a:pPr indent="-12700" lvl="0" marL="355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hlink"/>
                </a:solidFill>
              </a:rPr>
              <a:t>[</a:t>
            </a:r>
            <a:r>
              <a:rPr b="1" lang="zh-TW" sz="1100">
                <a:solidFill>
                  <a:schemeClr val="hlink"/>
                </a:solidFill>
              </a:rPr>
              <a:t>10</a:t>
            </a:r>
            <a:r>
              <a:rPr b="1" lang="zh-TW" sz="1100">
                <a:solidFill>
                  <a:schemeClr val="hlink"/>
                </a:solidFill>
              </a:rPr>
              <a:t>]</a:t>
            </a:r>
            <a:r>
              <a:rPr b="1" lang="zh-TW" sz="700">
                <a:solidFill>
                  <a:schemeClr val="hlink"/>
                </a:solidFill>
              </a:rPr>
              <a:t> </a:t>
            </a:r>
            <a:r>
              <a:rPr b="1" lang="zh-TW" sz="1100">
                <a:solidFill>
                  <a:schemeClr val="hlink"/>
                </a:solidFill>
              </a:rPr>
              <a:t>GPT-SoVITS指南:</a:t>
            </a:r>
            <a:r>
              <a:rPr b="1" lang="zh-TW" sz="1100">
                <a:solidFill>
                  <a:schemeClr val="hlink"/>
                </a:solidFill>
                <a:uFill>
                  <a:noFill/>
                </a:uFill>
                <a:hlinkClick r:id="rId9"/>
              </a:rPr>
              <a:t> </a:t>
            </a:r>
            <a:r>
              <a:rPr b="1" lang="zh-TW" sz="1100" u="sng">
                <a:solidFill>
                  <a:schemeClr val="hlink"/>
                </a:solidFill>
                <a:hlinkClick r:id="rId10"/>
              </a:rPr>
              <a:t>https://www.yuque.com/baicaigongchang1145haoyuangong/ib3g1e</a:t>
            </a:r>
            <a:endParaRPr b="1" sz="1100" u="sng">
              <a:solidFill>
                <a:schemeClr val="hlink"/>
              </a:solidFill>
            </a:endParaRPr>
          </a:p>
          <a:p>
            <a:pPr indent="-12700" lvl="0" marL="355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hlink"/>
                </a:solidFill>
              </a:rPr>
              <a:t>[</a:t>
            </a:r>
            <a:r>
              <a:rPr b="1" lang="zh-TW" sz="1100">
                <a:solidFill>
                  <a:schemeClr val="hlink"/>
                </a:solidFill>
              </a:rPr>
              <a:t>11</a:t>
            </a:r>
            <a:r>
              <a:rPr b="1" lang="zh-TW" sz="1100">
                <a:solidFill>
                  <a:schemeClr val="hlink"/>
                </a:solidFill>
              </a:rPr>
              <a:t>]</a:t>
            </a:r>
            <a:r>
              <a:rPr b="1" lang="zh-TW" sz="120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Fine-tuning GPT Assistants with OpenAI:</a:t>
            </a:r>
            <a:endParaRPr b="1" sz="1200">
              <a:solidFill>
                <a:schemeClr val="hlin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2700" lvl="0" marL="355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b="1" lang="zh-TW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1"/>
              </a:rPr>
              <a:t>https://blog.weblab.technology/fine-tuning-gpt-assistants-with-openai</a:t>
            </a:r>
            <a:r>
              <a:rPr b="1" lang="zh-TW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-ec83b6d35006</a:t>
            </a:r>
            <a:endParaRPr b="1" sz="1200" u="sng">
              <a:solidFill>
                <a:schemeClr val="hlin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2700" lvl="0" marL="3556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>
              <a:solidFill>
                <a:schemeClr val="hlin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69"/>
          <p:cNvSpPr txBox="1"/>
          <p:nvPr>
            <p:ph type="ctrTitle"/>
          </p:nvPr>
        </p:nvSpPr>
        <p:spPr>
          <a:xfrm>
            <a:off x="2125800" y="1934050"/>
            <a:ext cx="4892400" cy="107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Thanks!</a:t>
            </a:r>
            <a:endParaRPr/>
          </a:p>
        </p:txBody>
      </p:sp>
      <p:sp>
        <p:nvSpPr>
          <p:cNvPr id="1495" name="Google Shape;1495;p69"/>
          <p:cNvSpPr txBox="1"/>
          <p:nvPr>
            <p:ph idx="1" type="subTitle"/>
          </p:nvPr>
        </p:nvSpPr>
        <p:spPr>
          <a:xfrm>
            <a:off x="2076725" y="1896375"/>
            <a:ext cx="4892400" cy="11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496" name="Google Shape;1496;p69"/>
          <p:cNvGrpSpPr/>
          <p:nvPr/>
        </p:nvGrpSpPr>
        <p:grpSpPr>
          <a:xfrm>
            <a:off x="632523" y="1772304"/>
            <a:ext cx="1639735" cy="2024074"/>
            <a:chOff x="632523" y="1772304"/>
            <a:chExt cx="1639735" cy="2024074"/>
          </a:xfrm>
        </p:grpSpPr>
        <p:sp>
          <p:nvSpPr>
            <p:cNvPr id="1497" name="Google Shape;1497;p69"/>
            <p:cNvSpPr/>
            <p:nvPr/>
          </p:nvSpPr>
          <p:spPr>
            <a:xfrm>
              <a:off x="632523" y="2747907"/>
              <a:ext cx="1048478" cy="1048472"/>
            </a:xfrm>
            <a:custGeom>
              <a:rect b="b" l="l" r="r" t="t"/>
              <a:pathLst>
                <a:path extrusionOk="0" h="2337" w="2337">
                  <a:moveTo>
                    <a:pt x="2337" y="1169"/>
                  </a:moveTo>
                  <a:cubicBezTo>
                    <a:pt x="2337" y="523"/>
                    <a:pt x="1814" y="0"/>
                    <a:pt x="1168" y="0"/>
                  </a:cubicBezTo>
                  <a:cubicBezTo>
                    <a:pt x="523" y="0"/>
                    <a:pt x="0" y="523"/>
                    <a:pt x="0" y="1169"/>
                  </a:cubicBezTo>
                  <a:cubicBezTo>
                    <a:pt x="0" y="1814"/>
                    <a:pt x="523" y="2337"/>
                    <a:pt x="1168" y="2337"/>
                  </a:cubicBezTo>
                  <a:cubicBezTo>
                    <a:pt x="1814" y="2337"/>
                    <a:pt x="2337" y="1814"/>
                    <a:pt x="2337" y="11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98" name="Google Shape;1498;p69"/>
            <p:cNvGrpSpPr/>
            <p:nvPr/>
          </p:nvGrpSpPr>
          <p:grpSpPr>
            <a:xfrm>
              <a:off x="1064989" y="1772304"/>
              <a:ext cx="1114402" cy="746075"/>
              <a:chOff x="7371000" y="3471840"/>
              <a:chExt cx="894240" cy="598680"/>
            </a:xfrm>
          </p:grpSpPr>
          <p:sp>
            <p:nvSpPr>
              <p:cNvPr id="1499" name="Google Shape;1499;p69"/>
              <p:cNvSpPr/>
              <p:nvPr/>
            </p:nvSpPr>
            <p:spPr>
              <a:xfrm>
                <a:off x="7371000" y="3471840"/>
                <a:ext cx="894240" cy="598680"/>
              </a:xfrm>
              <a:custGeom>
                <a:rect b="b" l="l" r="r" t="t"/>
                <a:pathLst>
                  <a:path extrusionOk="0" h="1663" w="2484">
                    <a:moveTo>
                      <a:pt x="2484" y="1663"/>
                    </a:moveTo>
                    <a:lnTo>
                      <a:pt x="0" y="1663"/>
                    </a:lnTo>
                    <a:lnTo>
                      <a:pt x="0" y="0"/>
                    </a:lnTo>
                    <a:lnTo>
                      <a:pt x="2484" y="0"/>
                    </a:lnTo>
                    <a:lnTo>
                      <a:pt x="2484" y="166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0" name="Google Shape;1500;p69"/>
              <p:cNvSpPr/>
              <p:nvPr/>
            </p:nvSpPr>
            <p:spPr>
              <a:xfrm>
                <a:off x="7371000" y="3582000"/>
                <a:ext cx="894240" cy="0"/>
              </a:xfrm>
              <a:custGeom>
                <a:rect b="b" l="l" r="r" t="t"/>
                <a:pathLst>
                  <a:path extrusionOk="0" h="120000" w="2484">
                    <a:moveTo>
                      <a:pt x="0" y="0"/>
                    </a:moveTo>
                    <a:lnTo>
                      <a:pt x="2484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2875" spcFirstLastPara="1" rIns="928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1" name="Google Shape;1501;p69"/>
              <p:cNvSpPr/>
              <p:nvPr/>
            </p:nvSpPr>
            <p:spPr>
              <a:xfrm>
                <a:off x="7407720" y="3507480"/>
                <a:ext cx="32760" cy="32400"/>
              </a:xfrm>
              <a:custGeom>
                <a:rect b="b" l="l" r="r" t="t"/>
                <a:pathLst>
                  <a:path extrusionOk="0" h="90" w="91">
                    <a:moveTo>
                      <a:pt x="91" y="44"/>
                    </a:moveTo>
                    <a:cubicBezTo>
                      <a:pt x="91" y="20"/>
                      <a:pt x="70" y="0"/>
                      <a:pt x="45" y="0"/>
                    </a:cubicBezTo>
                    <a:cubicBezTo>
                      <a:pt x="20" y="0"/>
                      <a:pt x="0" y="20"/>
                      <a:pt x="0" y="44"/>
                    </a:cubicBezTo>
                    <a:cubicBezTo>
                      <a:pt x="0" y="70"/>
                      <a:pt x="20" y="90"/>
                      <a:pt x="45" y="90"/>
                    </a:cubicBezTo>
                    <a:cubicBezTo>
                      <a:pt x="70" y="90"/>
                      <a:pt x="91" y="70"/>
                      <a:pt x="91" y="44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2875" spcFirstLastPara="1" rIns="928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2" name="Google Shape;1502;p69"/>
              <p:cNvSpPr/>
              <p:nvPr/>
            </p:nvSpPr>
            <p:spPr>
              <a:xfrm>
                <a:off x="7484760" y="3507480"/>
                <a:ext cx="32400" cy="32400"/>
              </a:xfrm>
              <a:custGeom>
                <a:rect b="b" l="l" r="r" t="t"/>
                <a:pathLst>
                  <a:path extrusionOk="0" h="90" w="90">
                    <a:moveTo>
                      <a:pt x="90" y="44"/>
                    </a:moveTo>
                    <a:cubicBezTo>
                      <a:pt x="90" y="20"/>
                      <a:pt x="70" y="0"/>
                      <a:pt x="45" y="0"/>
                    </a:cubicBezTo>
                    <a:cubicBezTo>
                      <a:pt x="20" y="0"/>
                      <a:pt x="0" y="20"/>
                      <a:pt x="0" y="44"/>
                    </a:cubicBezTo>
                    <a:cubicBezTo>
                      <a:pt x="0" y="70"/>
                      <a:pt x="20" y="90"/>
                      <a:pt x="45" y="90"/>
                    </a:cubicBezTo>
                    <a:cubicBezTo>
                      <a:pt x="70" y="90"/>
                      <a:pt x="90" y="70"/>
                      <a:pt x="90" y="44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2875" spcFirstLastPara="1" rIns="928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3" name="Google Shape;1503;p69"/>
              <p:cNvSpPr/>
              <p:nvPr/>
            </p:nvSpPr>
            <p:spPr>
              <a:xfrm>
                <a:off x="7561440" y="3507480"/>
                <a:ext cx="32760" cy="32400"/>
              </a:xfrm>
              <a:custGeom>
                <a:rect b="b" l="l" r="r" t="t"/>
                <a:pathLst>
                  <a:path extrusionOk="0" h="90" w="91">
                    <a:moveTo>
                      <a:pt x="91" y="44"/>
                    </a:moveTo>
                    <a:cubicBezTo>
                      <a:pt x="91" y="20"/>
                      <a:pt x="70" y="0"/>
                      <a:pt x="45" y="0"/>
                    </a:cubicBezTo>
                    <a:cubicBezTo>
                      <a:pt x="21" y="0"/>
                      <a:pt x="0" y="20"/>
                      <a:pt x="0" y="44"/>
                    </a:cubicBezTo>
                    <a:cubicBezTo>
                      <a:pt x="0" y="70"/>
                      <a:pt x="21" y="90"/>
                      <a:pt x="45" y="90"/>
                    </a:cubicBezTo>
                    <a:cubicBezTo>
                      <a:pt x="70" y="90"/>
                      <a:pt x="91" y="70"/>
                      <a:pt x="91" y="44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2875" spcFirstLastPara="1" rIns="928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4" name="Google Shape;1504;p69"/>
            <p:cNvGrpSpPr/>
            <p:nvPr/>
          </p:nvGrpSpPr>
          <p:grpSpPr>
            <a:xfrm>
              <a:off x="1403258" y="2092179"/>
              <a:ext cx="869000" cy="898161"/>
              <a:chOff x="7642440" y="3728520"/>
              <a:chExt cx="697320" cy="720720"/>
            </a:xfrm>
          </p:grpSpPr>
          <p:sp>
            <p:nvSpPr>
              <p:cNvPr id="1505" name="Google Shape;1505;p69"/>
              <p:cNvSpPr/>
              <p:nvPr/>
            </p:nvSpPr>
            <p:spPr>
              <a:xfrm>
                <a:off x="7642440" y="3728520"/>
                <a:ext cx="697320" cy="720720"/>
              </a:xfrm>
              <a:custGeom>
                <a:rect b="b" l="l" r="r" t="t"/>
                <a:pathLst>
                  <a:path extrusionOk="0" h="2002" w="1937">
                    <a:moveTo>
                      <a:pt x="1937" y="2002"/>
                    </a:moveTo>
                    <a:lnTo>
                      <a:pt x="0" y="2002"/>
                    </a:lnTo>
                    <a:lnTo>
                      <a:pt x="0" y="0"/>
                    </a:lnTo>
                    <a:lnTo>
                      <a:pt x="1937" y="0"/>
                    </a:lnTo>
                    <a:lnTo>
                      <a:pt x="1937" y="2002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47875" lIns="92875" spcFirstLastPara="1" rIns="92875" wrap="square" tIns="47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6" name="Google Shape;1506;p69"/>
              <p:cNvSpPr/>
              <p:nvPr/>
            </p:nvSpPr>
            <p:spPr>
              <a:xfrm>
                <a:off x="7642440" y="3861360"/>
                <a:ext cx="697320" cy="0"/>
              </a:xfrm>
              <a:custGeom>
                <a:rect b="b" l="l" r="r" t="t"/>
                <a:pathLst>
                  <a:path extrusionOk="0" h="120000" w="1937">
                    <a:moveTo>
                      <a:pt x="0" y="0"/>
                    </a:moveTo>
                    <a:lnTo>
                      <a:pt x="1937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2875" spcFirstLastPara="1" rIns="928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7" name="Google Shape;1507;p69"/>
              <p:cNvSpPr/>
              <p:nvPr/>
            </p:nvSpPr>
            <p:spPr>
              <a:xfrm>
                <a:off x="7686720" y="3771000"/>
                <a:ext cx="38880" cy="39600"/>
              </a:xfrm>
              <a:custGeom>
                <a:rect b="b" l="l" r="r" t="t"/>
                <a:pathLst>
                  <a:path extrusionOk="0" h="110" w="108">
                    <a:moveTo>
                      <a:pt x="108" y="55"/>
                    </a:moveTo>
                    <a:cubicBezTo>
                      <a:pt x="108" y="25"/>
                      <a:pt x="84" y="0"/>
                      <a:pt x="54" y="0"/>
                    </a:cubicBezTo>
                    <a:cubicBezTo>
                      <a:pt x="24" y="0"/>
                      <a:pt x="0" y="25"/>
                      <a:pt x="0" y="55"/>
                    </a:cubicBezTo>
                    <a:cubicBezTo>
                      <a:pt x="0" y="85"/>
                      <a:pt x="24" y="110"/>
                      <a:pt x="54" y="110"/>
                    </a:cubicBezTo>
                    <a:cubicBezTo>
                      <a:pt x="84" y="110"/>
                      <a:pt x="108" y="85"/>
                      <a:pt x="108" y="55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2875" spcFirstLastPara="1" rIns="928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8" name="Google Shape;1508;p69"/>
              <p:cNvSpPr/>
              <p:nvPr/>
            </p:nvSpPr>
            <p:spPr>
              <a:xfrm>
                <a:off x="7779240" y="3771000"/>
                <a:ext cx="38880" cy="39600"/>
              </a:xfrm>
              <a:custGeom>
                <a:rect b="b" l="l" r="r" t="t"/>
                <a:pathLst>
                  <a:path extrusionOk="0" h="110" w="108">
                    <a:moveTo>
                      <a:pt x="108" y="55"/>
                    </a:moveTo>
                    <a:cubicBezTo>
                      <a:pt x="108" y="25"/>
                      <a:pt x="84" y="0"/>
                      <a:pt x="54" y="0"/>
                    </a:cubicBezTo>
                    <a:cubicBezTo>
                      <a:pt x="24" y="0"/>
                      <a:pt x="0" y="25"/>
                      <a:pt x="0" y="55"/>
                    </a:cubicBezTo>
                    <a:cubicBezTo>
                      <a:pt x="0" y="85"/>
                      <a:pt x="24" y="110"/>
                      <a:pt x="54" y="110"/>
                    </a:cubicBezTo>
                    <a:cubicBezTo>
                      <a:pt x="84" y="110"/>
                      <a:pt x="108" y="85"/>
                      <a:pt x="108" y="55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2875" spcFirstLastPara="1" rIns="928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9" name="Google Shape;1509;p69"/>
              <p:cNvSpPr/>
              <p:nvPr/>
            </p:nvSpPr>
            <p:spPr>
              <a:xfrm>
                <a:off x="7871400" y="3771000"/>
                <a:ext cx="39240" cy="39600"/>
              </a:xfrm>
              <a:custGeom>
                <a:rect b="b" l="l" r="r" t="t"/>
                <a:pathLst>
                  <a:path extrusionOk="0" h="110" w="109">
                    <a:moveTo>
                      <a:pt x="109" y="55"/>
                    </a:moveTo>
                    <a:cubicBezTo>
                      <a:pt x="109" y="25"/>
                      <a:pt x="85" y="0"/>
                      <a:pt x="55" y="0"/>
                    </a:cubicBezTo>
                    <a:cubicBezTo>
                      <a:pt x="25" y="0"/>
                      <a:pt x="0" y="25"/>
                      <a:pt x="0" y="55"/>
                    </a:cubicBezTo>
                    <a:cubicBezTo>
                      <a:pt x="0" y="85"/>
                      <a:pt x="25" y="110"/>
                      <a:pt x="55" y="110"/>
                    </a:cubicBezTo>
                    <a:cubicBezTo>
                      <a:pt x="85" y="110"/>
                      <a:pt x="109" y="85"/>
                      <a:pt x="109" y="55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2875" spcFirstLastPara="1" rIns="928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10" name="Google Shape;1510;p69"/>
          <p:cNvGrpSpPr/>
          <p:nvPr/>
        </p:nvGrpSpPr>
        <p:grpSpPr>
          <a:xfrm>
            <a:off x="364440" y="4025909"/>
            <a:ext cx="697305" cy="339212"/>
            <a:chOff x="8446680" y="3420360"/>
            <a:chExt cx="490680" cy="238680"/>
          </a:xfrm>
        </p:grpSpPr>
        <p:sp>
          <p:nvSpPr>
            <p:cNvPr id="1511" name="Google Shape;1511;p69"/>
            <p:cNvSpPr/>
            <p:nvPr/>
          </p:nvSpPr>
          <p:spPr>
            <a:xfrm>
              <a:off x="8922600" y="3420360"/>
              <a:ext cx="14760" cy="14760"/>
            </a:xfrm>
            <a:custGeom>
              <a:rect b="b" l="l" r="r" t="t"/>
              <a:pathLst>
                <a:path extrusionOk="0" h="41" w="41">
                  <a:moveTo>
                    <a:pt x="0" y="21"/>
                  </a:moveTo>
                  <a:cubicBezTo>
                    <a:pt x="0" y="10"/>
                    <a:pt x="9" y="0"/>
                    <a:pt x="20" y="0"/>
                  </a:cubicBezTo>
                  <a:cubicBezTo>
                    <a:pt x="32" y="0"/>
                    <a:pt x="41" y="10"/>
                    <a:pt x="41" y="21"/>
                  </a:cubicBezTo>
                  <a:cubicBezTo>
                    <a:pt x="41" y="32"/>
                    <a:pt x="32" y="41"/>
                    <a:pt x="20" y="41"/>
                  </a:cubicBezTo>
                  <a:cubicBezTo>
                    <a:pt x="9" y="41"/>
                    <a:pt x="0" y="32"/>
                    <a:pt x="0" y="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69"/>
            <p:cNvSpPr/>
            <p:nvPr/>
          </p:nvSpPr>
          <p:spPr>
            <a:xfrm>
              <a:off x="8827560" y="3420360"/>
              <a:ext cx="14760" cy="14760"/>
            </a:xfrm>
            <a:custGeom>
              <a:rect b="b" l="l" r="r" t="t"/>
              <a:pathLst>
                <a:path extrusionOk="0" h="41" w="41">
                  <a:moveTo>
                    <a:pt x="0" y="21"/>
                  </a:moveTo>
                  <a:cubicBezTo>
                    <a:pt x="0" y="10"/>
                    <a:pt x="9" y="0"/>
                    <a:pt x="20" y="0"/>
                  </a:cubicBezTo>
                  <a:cubicBezTo>
                    <a:pt x="31" y="0"/>
                    <a:pt x="41" y="10"/>
                    <a:pt x="41" y="21"/>
                  </a:cubicBezTo>
                  <a:cubicBezTo>
                    <a:pt x="41" y="32"/>
                    <a:pt x="31" y="41"/>
                    <a:pt x="20" y="41"/>
                  </a:cubicBezTo>
                  <a:cubicBezTo>
                    <a:pt x="9" y="41"/>
                    <a:pt x="0" y="32"/>
                    <a:pt x="0" y="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69"/>
            <p:cNvSpPr/>
            <p:nvPr/>
          </p:nvSpPr>
          <p:spPr>
            <a:xfrm>
              <a:off x="8732160" y="3420360"/>
              <a:ext cx="14760" cy="14760"/>
            </a:xfrm>
            <a:custGeom>
              <a:rect b="b" l="l" r="r" t="t"/>
              <a:pathLst>
                <a:path extrusionOk="0" h="41" w="41">
                  <a:moveTo>
                    <a:pt x="0" y="21"/>
                  </a:moveTo>
                  <a:cubicBezTo>
                    <a:pt x="0" y="10"/>
                    <a:pt x="9" y="0"/>
                    <a:pt x="21" y="0"/>
                  </a:cubicBezTo>
                  <a:cubicBezTo>
                    <a:pt x="32" y="0"/>
                    <a:pt x="41" y="10"/>
                    <a:pt x="41" y="21"/>
                  </a:cubicBezTo>
                  <a:cubicBezTo>
                    <a:pt x="41" y="32"/>
                    <a:pt x="32" y="41"/>
                    <a:pt x="21" y="41"/>
                  </a:cubicBezTo>
                  <a:cubicBezTo>
                    <a:pt x="9" y="41"/>
                    <a:pt x="0" y="32"/>
                    <a:pt x="0" y="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69"/>
            <p:cNvSpPr/>
            <p:nvPr/>
          </p:nvSpPr>
          <p:spPr>
            <a:xfrm>
              <a:off x="8637120" y="3420360"/>
              <a:ext cx="14400" cy="14760"/>
            </a:xfrm>
            <a:custGeom>
              <a:rect b="b" l="l" r="r" t="t"/>
              <a:pathLst>
                <a:path extrusionOk="0" h="41" w="40">
                  <a:moveTo>
                    <a:pt x="0" y="21"/>
                  </a:moveTo>
                  <a:cubicBezTo>
                    <a:pt x="0" y="10"/>
                    <a:pt x="9" y="0"/>
                    <a:pt x="20" y="0"/>
                  </a:cubicBezTo>
                  <a:cubicBezTo>
                    <a:pt x="31" y="0"/>
                    <a:pt x="40" y="10"/>
                    <a:pt x="40" y="21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9" y="41"/>
                    <a:pt x="0" y="32"/>
                    <a:pt x="0" y="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69"/>
            <p:cNvSpPr/>
            <p:nvPr/>
          </p:nvSpPr>
          <p:spPr>
            <a:xfrm>
              <a:off x="8541720" y="3420360"/>
              <a:ext cx="14760" cy="14760"/>
            </a:xfrm>
            <a:custGeom>
              <a:rect b="b" l="l" r="r" t="t"/>
              <a:pathLst>
                <a:path extrusionOk="0" h="41" w="41">
                  <a:moveTo>
                    <a:pt x="0" y="21"/>
                  </a:moveTo>
                  <a:cubicBezTo>
                    <a:pt x="0" y="10"/>
                    <a:pt x="9" y="0"/>
                    <a:pt x="20" y="0"/>
                  </a:cubicBezTo>
                  <a:cubicBezTo>
                    <a:pt x="32" y="0"/>
                    <a:pt x="41" y="10"/>
                    <a:pt x="41" y="21"/>
                  </a:cubicBezTo>
                  <a:cubicBezTo>
                    <a:pt x="41" y="32"/>
                    <a:pt x="32" y="41"/>
                    <a:pt x="20" y="41"/>
                  </a:cubicBezTo>
                  <a:cubicBezTo>
                    <a:pt x="9" y="41"/>
                    <a:pt x="0" y="32"/>
                    <a:pt x="0" y="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69"/>
            <p:cNvSpPr/>
            <p:nvPr/>
          </p:nvSpPr>
          <p:spPr>
            <a:xfrm>
              <a:off x="8446680" y="3420360"/>
              <a:ext cx="14760" cy="14760"/>
            </a:xfrm>
            <a:custGeom>
              <a:rect b="b" l="l" r="r" t="t"/>
              <a:pathLst>
                <a:path extrusionOk="0" h="41" w="41">
                  <a:moveTo>
                    <a:pt x="0" y="21"/>
                  </a:moveTo>
                  <a:cubicBezTo>
                    <a:pt x="0" y="10"/>
                    <a:pt x="9" y="0"/>
                    <a:pt x="20" y="0"/>
                  </a:cubicBezTo>
                  <a:cubicBezTo>
                    <a:pt x="31" y="0"/>
                    <a:pt x="41" y="10"/>
                    <a:pt x="41" y="21"/>
                  </a:cubicBezTo>
                  <a:cubicBezTo>
                    <a:pt x="41" y="32"/>
                    <a:pt x="31" y="41"/>
                    <a:pt x="20" y="41"/>
                  </a:cubicBezTo>
                  <a:cubicBezTo>
                    <a:pt x="9" y="41"/>
                    <a:pt x="0" y="32"/>
                    <a:pt x="0" y="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69"/>
            <p:cNvSpPr/>
            <p:nvPr/>
          </p:nvSpPr>
          <p:spPr>
            <a:xfrm>
              <a:off x="8922600" y="3495240"/>
              <a:ext cx="14760" cy="14400"/>
            </a:xfrm>
            <a:custGeom>
              <a:rect b="b" l="l" r="r" t="t"/>
              <a:pathLst>
                <a:path extrusionOk="0" h="40" w="41">
                  <a:moveTo>
                    <a:pt x="0" y="20"/>
                  </a:move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1" y="9"/>
                    <a:pt x="41" y="20"/>
                  </a:cubicBezTo>
                  <a:cubicBezTo>
                    <a:pt x="41" y="31"/>
                    <a:pt x="32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69"/>
            <p:cNvSpPr/>
            <p:nvPr/>
          </p:nvSpPr>
          <p:spPr>
            <a:xfrm>
              <a:off x="8827560" y="3495240"/>
              <a:ext cx="14760" cy="14400"/>
            </a:xfrm>
            <a:custGeom>
              <a:rect b="b" l="l" r="r" t="t"/>
              <a:pathLst>
                <a:path extrusionOk="0" h="40" w="41">
                  <a:moveTo>
                    <a:pt x="0" y="20"/>
                  </a:move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1" y="9"/>
                    <a:pt x="41" y="20"/>
                  </a:cubicBezTo>
                  <a:cubicBezTo>
                    <a:pt x="41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69"/>
            <p:cNvSpPr/>
            <p:nvPr/>
          </p:nvSpPr>
          <p:spPr>
            <a:xfrm>
              <a:off x="8732160" y="3495240"/>
              <a:ext cx="14760" cy="14400"/>
            </a:xfrm>
            <a:custGeom>
              <a:rect b="b" l="l" r="r" t="t"/>
              <a:pathLst>
                <a:path extrusionOk="0" h="40" w="41">
                  <a:moveTo>
                    <a:pt x="0" y="20"/>
                  </a:moveTo>
                  <a:cubicBezTo>
                    <a:pt x="0" y="9"/>
                    <a:pt x="9" y="0"/>
                    <a:pt x="21" y="0"/>
                  </a:cubicBezTo>
                  <a:cubicBezTo>
                    <a:pt x="32" y="0"/>
                    <a:pt x="41" y="9"/>
                    <a:pt x="41" y="20"/>
                  </a:cubicBezTo>
                  <a:cubicBezTo>
                    <a:pt x="41" y="31"/>
                    <a:pt x="32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69"/>
            <p:cNvSpPr/>
            <p:nvPr/>
          </p:nvSpPr>
          <p:spPr>
            <a:xfrm>
              <a:off x="8637120" y="3495240"/>
              <a:ext cx="14400" cy="14400"/>
            </a:xfrm>
            <a:custGeom>
              <a:rect b="b" l="l" r="r" t="t"/>
              <a:pathLst>
                <a:path extrusionOk="0" h="40" w="40">
                  <a:moveTo>
                    <a:pt x="0" y="20"/>
                  </a:move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69"/>
            <p:cNvSpPr/>
            <p:nvPr/>
          </p:nvSpPr>
          <p:spPr>
            <a:xfrm>
              <a:off x="8541720" y="3495240"/>
              <a:ext cx="14760" cy="14400"/>
            </a:xfrm>
            <a:custGeom>
              <a:rect b="b" l="l" r="r" t="t"/>
              <a:pathLst>
                <a:path extrusionOk="0" h="40" w="41">
                  <a:moveTo>
                    <a:pt x="0" y="20"/>
                  </a:move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1" y="9"/>
                    <a:pt x="41" y="20"/>
                  </a:cubicBezTo>
                  <a:cubicBezTo>
                    <a:pt x="41" y="31"/>
                    <a:pt x="32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69"/>
            <p:cNvSpPr/>
            <p:nvPr/>
          </p:nvSpPr>
          <p:spPr>
            <a:xfrm>
              <a:off x="8446680" y="3495240"/>
              <a:ext cx="14760" cy="14400"/>
            </a:xfrm>
            <a:custGeom>
              <a:rect b="b" l="l" r="r" t="t"/>
              <a:pathLst>
                <a:path extrusionOk="0" h="40" w="41">
                  <a:moveTo>
                    <a:pt x="0" y="20"/>
                  </a:move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1" y="9"/>
                    <a:pt x="41" y="20"/>
                  </a:cubicBezTo>
                  <a:cubicBezTo>
                    <a:pt x="41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69"/>
            <p:cNvSpPr/>
            <p:nvPr/>
          </p:nvSpPr>
          <p:spPr>
            <a:xfrm>
              <a:off x="8922600" y="3569760"/>
              <a:ext cx="14760" cy="14760"/>
            </a:xfrm>
            <a:custGeom>
              <a:rect b="b" l="l" r="r" t="t"/>
              <a:pathLst>
                <a:path extrusionOk="0" h="41" w="41">
                  <a:moveTo>
                    <a:pt x="0" y="20"/>
                  </a:move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1" y="9"/>
                    <a:pt x="41" y="20"/>
                  </a:cubicBezTo>
                  <a:cubicBezTo>
                    <a:pt x="41" y="32"/>
                    <a:pt x="32" y="41"/>
                    <a:pt x="20" y="41"/>
                  </a:cubicBezTo>
                  <a:cubicBezTo>
                    <a:pt x="9" y="41"/>
                    <a:pt x="0" y="32"/>
                    <a:pt x="0" y="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69"/>
            <p:cNvSpPr/>
            <p:nvPr/>
          </p:nvSpPr>
          <p:spPr>
            <a:xfrm>
              <a:off x="8827560" y="3569760"/>
              <a:ext cx="14760" cy="14760"/>
            </a:xfrm>
            <a:custGeom>
              <a:rect b="b" l="l" r="r" t="t"/>
              <a:pathLst>
                <a:path extrusionOk="0" h="41" w="41">
                  <a:moveTo>
                    <a:pt x="0" y="20"/>
                  </a:move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1" y="9"/>
                    <a:pt x="41" y="20"/>
                  </a:cubicBezTo>
                  <a:cubicBezTo>
                    <a:pt x="41" y="32"/>
                    <a:pt x="31" y="41"/>
                    <a:pt x="20" y="41"/>
                  </a:cubicBezTo>
                  <a:cubicBezTo>
                    <a:pt x="9" y="41"/>
                    <a:pt x="0" y="32"/>
                    <a:pt x="0" y="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69"/>
            <p:cNvSpPr/>
            <p:nvPr/>
          </p:nvSpPr>
          <p:spPr>
            <a:xfrm>
              <a:off x="8732160" y="3569760"/>
              <a:ext cx="14760" cy="14760"/>
            </a:xfrm>
            <a:custGeom>
              <a:rect b="b" l="l" r="r" t="t"/>
              <a:pathLst>
                <a:path extrusionOk="0" h="41" w="41">
                  <a:moveTo>
                    <a:pt x="0" y="20"/>
                  </a:moveTo>
                  <a:cubicBezTo>
                    <a:pt x="0" y="9"/>
                    <a:pt x="9" y="0"/>
                    <a:pt x="21" y="0"/>
                  </a:cubicBezTo>
                  <a:cubicBezTo>
                    <a:pt x="32" y="0"/>
                    <a:pt x="41" y="9"/>
                    <a:pt x="41" y="20"/>
                  </a:cubicBezTo>
                  <a:cubicBezTo>
                    <a:pt x="41" y="32"/>
                    <a:pt x="32" y="41"/>
                    <a:pt x="21" y="41"/>
                  </a:cubicBezTo>
                  <a:cubicBezTo>
                    <a:pt x="9" y="41"/>
                    <a:pt x="0" y="32"/>
                    <a:pt x="0" y="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69"/>
            <p:cNvSpPr/>
            <p:nvPr/>
          </p:nvSpPr>
          <p:spPr>
            <a:xfrm>
              <a:off x="8637120" y="3569760"/>
              <a:ext cx="14400" cy="14760"/>
            </a:xfrm>
            <a:custGeom>
              <a:rect b="b" l="l" r="r" t="t"/>
              <a:pathLst>
                <a:path extrusionOk="0" h="41" w="40">
                  <a:moveTo>
                    <a:pt x="0" y="20"/>
                  </a:move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9" y="41"/>
                    <a:pt x="0" y="32"/>
                    <a:pt x="0" y="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69"/>
            <p:cNvSpPr/>
            <p:nvPr/>
          </p:nvSpPr>
          <p:spPr>
            <a:xfrm>
              <a:off x="8541720" y="3569760"/>
              <a:ext cx="14760" cy="14760"/>
            </a:xfrm>
            <a:custGeom>
              <a:rect b="b" l="l" r="r" t="t"/>
              <a:pathLst>
                <a:path extrusionOk="0" h="41" w="41">
                  <a:moveTo>
                    <a:pt x="0" y="20"/>
                  </a:move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1" y="9"/>
                    <a:pt x="41" y="20"/>
                  </a:cubicBezTo>
                  <a:cubicBezTo>
                    <a:pt x="41" y="32"/>
                    <a:pt x="32" y="41"/>
                    <a:pt x="20" y="41"/>
                  </a:cubicBezTo>
                  <a:cubicBezTo>
                    <a:pt x="9" y="41"/>
                    <a:pt x="0" y="32"/>
                    <a:pt x="0" y="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69"/>
            <p:cNvSpPr/>
            <p:nvPr/>
          </p:nvSpPr>
          <p:spPr>
            <a:xfrm>
              <a:off x="8446680" y="3569760"/>
              <a:ext cx="14760" cy="14760"/>
            </a:xfrm>
            <a:custGeom>
              <a:rect b="b" l="l" r="r" t="t"/>
              <a:pathLst>
                <a:path extrusionOk="0" h="41" w="41">
                  <a:moveTo>
                    <a:pt x="0" y="20"/>
                  </a:move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1" y="9"/>
                    <a:pt x="41" y="20"/>
                  </a:cubicBezTo>
                  <a:cubicBezTo>
                    <a:pt x="41" y="32"/>
                    <a:pt x="31" y="41"/>
                    <a:pt x="20" y="41"/>
                  </a:cubicBezTo>
                  <a:cubicBezTo>
                    <a:pt x="9" y="41"/>
                    <a:pt x="0" y="32"/>
                    <a:pt x="0" y="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69"/>
            <p:cNvSpPr/>
            <p:nvPr/>
          </p:nvSpPr>
          <p:spPr>
            <a:xfrm>
              <a:off x="8922600" y="3644640"/>
              <a:ext cx="14760" cy="14400"/>
            </a:xfrm>
            <a:custGeom>
              <a:rect b="b" l="l" r="r" t="t"/>
              <a:pathLst>
                <a:path extrusionOk="0" h="40" w="41">
                  <a:moveTo>
                    <a:pt x="0" y="20"/>
                  </a:move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1" y="9"/>
                    <a:pt x="41" y="20"/>
                  </a:cubicBezTo>
                  <a:cubicBezTo>
                    <a:pt x="41" y="31"/>
                    <a:pt x="32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69"/>
            <p:cNvSpPr/>
            <p:nvPr/>
          </p:nvSpPr>
          <p:spPr>
            <a:xfrm>
              <a:off x="8827560" y="3644640"/>
              <a:ext cx="14760" cy="14400"/>
            </a:xfrm>
            <a:custGeom>
              <a:rect b="b" l="l" r="r" t="t"/>
              <a:pathLst>
                <a:path extrusionOk="0" h="40" w="41">
                  <a:moveTo>
                    <a:pt x="0" y="20"/>
                  </a:move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1" y="9"/>
                    <a:pt x="41" y="20"/>
                  </a:cubicBezTo>
                  <a:cubicBezTo>
                    <a:pt x="41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69"/>
            <p:cNvSpPr/>
            <p:nvPr/>
          </p:nvSpPr>
          <p:spPr>
            <a:xfrm>
              <a:off x="8732160" y="3644640"/>
              <a:ext cx="14760" cy="14400"/>
            </a:xfrm>
            <a:custGeom>
              <a:rect b="b" l="l" r="r" t="t"/>
              <a:pathLst>
                <a:path extrusionOk="0" h="40" w="41">
                  <a:moveTo>
                    <a:pt x="0" y="20"/>
                  </a:moveTo>
                  <a:cubicBezTo>
                    <a:pt x="0" y="9"/>
                    <a:pt x="9" y="0"/>
                    <a:pt x="21" y="0"/>
                  </a:cubicBezTo>
                  <a:cubicBezTo>
                    <a:pt x="32" y="0"/>
                    <a:pt x="41" y="9"/>
                    <a:pt x="41" y="20"/>
                  </a:cubicBezTo>
                  <a:cubicBezTo>
                    <a:pt x="41" y="31"/>
                    <a:pt x="32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69"/>
            <p:cNvSpPr/>
            <p:nvPr/>
          </p:nvSpPr>
          <p:spPr>
            <a:xfrm>
              <a:off x="8637120" y="3644640"/>
              <a:ext cx="14400" cy="14400"/>
            </a:xfrm>
            <a:custGeom>
              <a:rect b="b" l="l" r="r" t="t"/>
              <a:pathLst>
                <a:path extrusionOk="0" h="40" w="40">
                  <a:moveTo>
                    <a:pt x="0" y="20"/>
                  </a:move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69"/>
            <p:cNvSpPr/>
            <p:nvPr/>
          </p:nvSpPr>
          <p:spPr>
            <a:xfrm>
              <a:off x="8541720" y="3644640"/>
              <a:ext cx="14760" cy="14400"/>
            </a:xfrm>
            <a:custGeom>
              <a:rect b="b" l="l" r="r" t="t"/>
              <a:pathLst>
                <a:path extrusionOk="0" h="40" w="41">
                  <a:moveTo>
                    <a:pt x="0" y="20"/>
                  </a:move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1" y="9"/>
                    <a:pt x="41" y="20"/>
                  </a:cubicBezTo>
                  <a:cubicBezTo>
                    <a:pt x="41" y="31"/>
                    <a:pt x="32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69"/>
            <p:cNvSpPr/>
            <p:nvPr/>
          </p:nvSpPr>
          <p:spPr>
            <a:xfrm>
              <a:off x="8446680" y="3644640"/>
              <a:ext cx="14760" cy="14400"/>
            </a:xfrm>
            <a:custGeom>
              <a:rect b="b" l="l" r="r" t="t"/>
              <a:pathLst>
                <a:path extrusionOk="0" h="40" w="41">
                  <a:moveTo>
                    <a:pt x="0" y="20"/>
                  </a:move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1" y="9"/>
                    <a:pt x="41" y="20"/>
                  </a:cubicBezTo>
                  <a:cubicBezTo>
                    <a:pt x="41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5" name="Google Shape;1535;p69"/>
          <p:cNvGrpSpPr/>
          <p:nvPr/>
        </p:nvGrpSpPr>
        <p:grpSpPr>
          <a:xfrm>
            <a:off x="6701453" y="1723239"/>
            <a:ext cx="1748875" cy="2035873"/>
            <a:chOff x="6701453" y="1723239"/>
            <a:chExt cx="1748875" cy="2035873"/>
          </a:xfrm>
        </p:grpSpPr>
        <p:grpSp>
          <p:nvGrpSpPr>
            <p:cNvPr id="1536" name="Google Shape;1536;p69"/>
            <p:cNvGrpSpPr/>
            <p:nvPr/>
          </p:nvGrpSpPr>
          <p:grpSpPr>
            <a:xfrm>
              <a:off x="6701453" y="1738297"/>
              <a:ext cx="935510" cy="1066794"/>
              <a:chOff x="8521200" y="1225080"/>
              <a:chExt cx="754200" cy="860040"/>
            </a:xfrm>
          </p:grpSpPr>
          <p:sp>
            <p:nvSpPr>
              <p:cNvPr id="1537" name="Google Shape;1537;p69"/>
              <p:cNvSpPr/>
              <p:nvPr/>
            </p:nvSpPr>
            <p:spPr>
              <a:xfrm>
                <a:off x="8521200" y="1225080"/>
                <a:ext cx="188280" cy="214920"/>
              </a:xfrm>
              <a:custGeom>
                <a:rect b="b" l="l" r="r" t="t"/>
                <a:pathLst>
                  <a:path extrusionOk="0" h="597" w="523">
                    <a:moveTo>
                      <a:pt x="523" y="0"/>
                    </a:moveTo>
                    <a:lnTo>
                      <a:pt x="0" y="0"/>
                    </a:lnTo>
                    <a:lnTo>
                      <a:pt x="0" y="597"/>
                    </a:lnTo>
                    <a:lnTo>
                      <a:pt x="523" y="597"/>
                    </a:lnTo>
                    <a:lnTo>
                      <a:pt x="523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47875" lIns="92875" spcFirstLastPara="1" rIns="92875" wrap="square" tIns="47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8" name="Google Shape;1538;p69"/>
              <p:cNvSpPr/>
              <p:nvPr/>
            </p:nvSpPr>
            <p:spPr>
              <a:xfrm>
                <a:off x="8709480" y="1225080"/>
                <a:ext cx="188640" cy="214920"/>
              </a:xfrm>
              <a:custGeom>
                <a:rect b="b" l="l" r="r" t="t"/>
                <a:pathLst>
                  <a:path extrusionOk="0" h="597" w="524">
                    <a:moveTo>
                      <a:pt x="524" y="0"/>
                    </a:moveTo>
                    <a:lnTo>
                      <a:pt x="0" y="0"/>
                    </a:lnTo>
                    <a:lnTo>
                      <a:pt x="0" y="597"/>
                    </a:lnTo>
                    <a:lnTo>
                      <a:pt x="524" y="597"/>
                    </a:lnTo>
                    <a:lnTo>
                      <a:pt x="524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47875" lIns="92875" spcFirstLastPara="1" rIns="92875" wrap="square" tIns="47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9" name="Google Shape;1539;p69"/>
              <p:cNvSpPr/>
              <p:nvPr/>
            </p:nvSpPr>
            <p:spPr>
              <a:xfrm>
                <a:off x="8898120" y="1225080"/>
                <a:ext cx="188640" cy="214920"/>
              </a:xfrm>
              <a:custGeom>
                <a:rect b="b" l="l" r="r" t="t"/>
                <a:pathLst>
                  <a:path extrusionOk="0" h="597" w="524">
                    <a:moveTo>
                      <a:pt x="524" y="0"/>
                    </a:moveTo>
                    <a:lnTo>
                      <a:pt x="0" y="0"/>
                    </a:lnTo>
                    <a:lnTo>
                      <a:pt x="0" y="597"/>
                    </a:lnTo>
                    <a:lnTo>
                      <a:pt x="524" y="597"/>
                    </a:lnTo>
                    <a:lnTo>
                      <a:pt x="524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47875" lIns="92875" spcFirstLastPara="1" rIns="92875" wrap="square" tIns="47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0" name="Google Shape;1540;p69"/>
              <p:cNvSpPr/>
              <p:nvPr/>
            </p:nvSpPr>
            <p:spPr>
              <a:xfrm>
                <a:off x="9086760" y="1225080"/>
                <a:ext cx="188640" cy="214920"/>
              </a:xfrm>
              <a:custGeom>
                <a:rect b="b" l="l" r="r" t="t"/>
                <a:pathLst>
                  <a:path extrusionOk="0" h="597" w="524">
                    <a:moveTo>
                      <a:pt x="524" y="0"/>
                    </a:moveTo>
                    <a:lnTo>
                      <a:pt x="0" y="0"/>
                    </a:lnTo>
                    <a:lnTo>
                      <a:pt x="0" y="597"/>
                    </a:lnTo>
                    <a:lnTo>
                      <a:pt x="524" y="597"/>
                    </a:lnTo>
                    <a:lnTo>
                      <a:pt x="524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47875" lIns="92875" spcFirstLastPara="1" rIns="92875" wrap="square" tIns="47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1" name="Google Shape;1541;p69"/>
              <p:cNvSpPr/>
              <p:nvPr/>
            </p:nvSpPr>
            <p:spPr>
              <a:xfrm>
                <a:off x="8521200" y="1440000"/>
                <a:ext cx="188280" cy="214920"/>
              </a:xfrm>
              <a:custGeom>
                <a:rect b="b" l="l" r="r" t="t"/>
                <a:pathLst>
                  <a:path extrusionOk="0" h="597" w="523">
                    <a:moveTo>
                      <a:pt x="523" y="0"/>
                    </a:moveTo>
                    <a:lnTo>
                      <a:pt x="0" y="0"/>
                    </a:lnTo>
                    <a:lnTo>
                      <a:pt x="0" y="597"/>
                    </a:lnTo>
                    <a:lnTo>
                      <a:pt x="523" y="597"/>
                    </a:lnTo>
                    <a:lnTo>
                      <a:pt x="523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47875" lIns="92875" spcFirstLastPara="1" rIns="92875" wrap="square" tIns="47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2" name="Google Shape;1542;p69"/>
              <p:cNvSpPr/>
              <p:nvPr/>
            </p:nvSpPr>
            <p:spPr>
              <a:xfrm>
                <a:off x="8709480" y="1440000"/>
                <a:ext cx="188640" cy="214920"/>
              </a:xfrm>
              <a:custGeom>
                <a:rect b="b" l="l" r="r" t="t"/>
                <a:pathLst>
                  <a:path extrusionOk="0" h="597" w="524">
                    <a:moveTo>
                      <a:pt x="524" y="0"/>
                    </a:moveTo>
                    <a:lnTo>
                      <a:pt x="0" y="0"/>
                    </a:lnTo>
                    <a:lnTo>
                      <a:pt x="0" y="597"/>
                    </a:lnTo>
                    <a:lnTo>
                      <a:pt x="524" y="597"/>
                    </a:lnTo>
                    <a:lnTo>
                      <a:pt x="524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47875" lIns="92875" spcFirstLastPara="1" rIns="92875" wrap="square" tIns="47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3" name="Google Shape;1543;p69"/>
              <p:cNvSpPr/>
              <p:nvPr/>
            </p:nvSpPr>
            <p:spPr>
              <a:xfrm>
                <a:off x="8898120" y="1440000"/>
                <a:ext cx="188640" cy="214920"/>
              </a:xfrm>
              <a:custGeom>
                <a:rect b="b" l="l" r="r" t="t"/>
                <a:pathLst>
                  <a:path extrusionOk="0" h="597" w="524">
                    <a:moveTo>
                      <a:pt x="524" y="0"/>
                    </a:moveTo>
                    <a:lnTo>
                      <a:pt x="0" y="0"/>
                    </a:lnTo>
                    <a:lnTo>
                      <a:pt x="0" y="597"/>
                    </a:lnTo>
                    <a:lnTo>
                      <a:pt x="524" y="597"/>
                    </a:lnTo>
                    <a:lnTo>
                      <a:pt x="524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47875" lIns="92875" spcFirstLastPara="1" rIns="92875" wrap="square" tIns="47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4" name="Google Shape;1544;p69"/>
              <p:cNvSpPr/>
              <p:nvPr/>
            </p:nvSpPr>
            <p:spPr>
              <a:xfrm>
                <a:off x="9086760" y="1440000"/>
                <a:ext cx="188640" cy="214920"/>
              </a:xfrm>
              <a:custGeom>
                <a:rect b="b" l="l" r="r" t="t"/>
                <a:pathLst>
                  <a:path extrusionOk="0" h="597" w="524">
                    <a:moveTo>
                      <a:pt x="524" y="0"/>
                    </a:moveTo>
                    <a:lnTo>
                      <a:pt x="0" y="0"/>
                    </a:lnTo>
                    <a:lnTo>
                      <a:pt x="0" y="597"/>
                    </a:lnTo>
                    <a:lnTo>
                      <a:pt x="524" y="597"/>
                    </a:lnTo>
                    <a:lnTo>
                      <a:pt x="524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47875" lIns="92875" spcFirstLastPara="1" rIns="92875" wrap="square" tIns="47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5" name="Google Shape;1545;p69"/>
              <p:cNvSpPr/>
              <p:nvPr/>
            </p:nvSpPr>
            <p:spPr>
              <a:xfrm>
                <a:off x="8521200" y="1654920"/>
                <a:ext cx="188280" cy="215280"/>
              </a:xfrm>
              <a:custGeom>
                <a:rect b="b" l="l" r="r" t="t"/>
                <a:pathLst>
                  <a:path extrusionOk="0" h="598" w="523">
                    <a:moveTo>
                      <a:pt x="523" y="0"/>
                    </a:moveTo>
                    <a:lnTo>
                      <a:pt x="0" y="0"/>
                    </a:lnTo>
                    <a:lnTo>
                      <a:pt x="0" y="598"/>
                    </a:lnTo>
                    <a:lnTo>
                      <a:pt x="523" y="598"/>
                    </a:lnTo>
                    <a:lnTo>
                      <a:pt x="523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47875" lIns="92875" spcFirstLastPara="1" rIns="92875" wrap="square" tIns="47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6" name="Google Shape;1546;p69"/>
              <p:cNvSpPr/>
              <p:nvPr/>
            </p:nvSpPr>
            <p:spPr>
              <a:xfrm>
                <a:off x="8709480" y="1654920"/>
                <a:ext cx="188640" cy="215280"/>
              </a:xfrm>
              <a:custGeom>
                <a:rect b="b" l="l" r="r" t="t"/>
                <a:pathLst>
                  <a:path extrusionOk="0" h="598" w="524">
                    <a:moveTo>
                      <a:pt x="524" y="0"/>
                    </a:moveTo>
                    <a:lnTo>
                      <a:pt x="0" y="0"/>
                    </a:lnTo>
                    <a:lnTo>
                      <a:pt x="0" y="598"/>
                    </a:lnTo>
                    <a:lnTo>
                      <a:pt x="524" y="598"/>
                    </a:lnTo>
                    <a:lnTo>
                      <a:pt x="524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47875" lIns="92875" spcFirstLastPara="1" rIns="92875" wrap="square" tIns="47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7" name="Google Shape;1547;p69"/>
              <p:cNvSpPr/>
              <p:nvPr/>
            </p:nvSpPr>
            <p:spPr>
              <a:xfrm>
                <a:off x="8898120" y="1654920"/>
                <a:ext cx="188640" cy="215280"/>
              </a:xfrm>
              <a:custGeom>
                <a:rect b="b" l="l" r="r" t="t"/>
                <a:pathLst>
                  <a:path extrusionOk="0" h="598" w="524">
                    <a:moveTo>
                      <a:pt x="524" y="0"/>
                    </a:moveTo>
                    <a:lnTo>
                      <a:pt x="0" y="0"/>
                    </a:lnTo>
                    <a:lnTo>
                      <a:pt x="0" y="598"/>
                    </a:lnTo>
                    <a:lnTo>
                      <a:pt x="524" y="598"/>
                    </a:lnTo>
                    <a:lnTo>
                      <a:pt x="524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47875" lIns="92875" spcFirstLastPara="1" rIns="92875" wrap="square" tIns="47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8" name="Google Shape;1548;p69"/>
              <p:cNvSpPr/>
              <p:nvPr/>
            </p:nvSpPr>
            <p:spPr>
              <a:xfrm>
                <a:off x="9086760" y="1654920"/>
                <a:ext cx="188640" cy="215280"/>
              </a:xfrm>
              <a:custGeom>
                <a:rect b="b" l="l" r="r" t="t"/>
                <a:pathLst>
                  <a:path extrusionOk="0" h="598" w="524">
                    <a:moveTo>
                      <a:pt x="524" y="0"/>
                    </a:moveTo>
                    <a:lnTo>
                      <a:pt x="0" y="0"/>
                    </a:lnTo>
                    <a:lnTo>
                      <a:pt x="0" y="598"/>
                    </a:lnTo>
                    <a:lnTo>
                      <a:pt x="524" y="598"/>
                    </a:lnTo>
                    <a:lnTo>
                      <a:pt x="524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47875" lIns="92875" spcFirstLastPara="1" rIns="92875" wrap="square" tIns="47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9" name="Google Shape;1549;p69"/>
              <p:cNvSpPr/>
              <p:nvPr/>
            </p:nvSpPr>
            <p:spPr>
              <a:xfrm>
                <a:off x="8521200" y="1870200"/>
                <a:ext cx="188280" cy="214920"/>
              </a:xfrm>
              <a:custGeom>
                <a:rect b="b" l="l" r="r" t="t"/>
                <a:pathLst>
                  <a:path extrusionOk="0" h="597" w="523">
                    <a:moveTo>
                      <a:pt x="523" y="0"/>
                    </a:moveTo>
                    <a:lnTo>
                      <a:pt x="0" y="0"/>
                    </a:lnTo>
                    <a:lnTo>
                      <a:pt x="0" y="597"/>
                    </a:lnTo>
                    <a:lnTo>
                      <a:pt x="523" y="597"/>
                    </a:lnTo>
                    <a:lnTo>
                      <a:pt x="523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47875" lIns="92875" spcFirstLastPara="1" rIns="92875" wrap="square" tIns="47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0" name="Google Shape;1550;p69"/>
              <p:cNvSpPr/>
              <p:nvPr/>
            </p:nvSpPr>
            <p:spPr>
              <a:xfrm>
                <a:off x="8709480" y="1870200"/>
                <a:ext cx="188640" cy="214920"/>
              </a:xfrm>
              <a:custGeom>
                <a:rect b="b" l="l" r="r" t="t"/>
                <a:pathLst>
                  <a:path extrusionOk="0" h="597" w="524">
                    <a:moveTo>
                      <a:pt x="524" y="0"/>
                    </a:moveTo>
                    <a:lnTo>
                      <a:pt x="0" y="0"/>
                    </a:lnTo>
                    <a:lnTo>
                      <a:pt x="0" y="597"/>
                    </a:lnTo>
                    <a:lnTo>
                      <a:pt x="524" y="597"/>
                    </a:lnTo>
                    <a:lnTo>
                      <a:pt x="524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47875" lIns="92875" spcFirstLastPara="1" rIns="92875" wrap="square" tIns="47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1" name="Google Shape;1551;p69"/>
              <p:cNvSpPr/>
              <p:nvPr/>
            </p:nvSpPr>
            <p:spPr>
              <a:xfrm>
                <a:off x="8898120" y="1870200"/>
                <a:ext cx="188640" cy="214920"/>
              </a:xfrm>
              <a:custGeom>
                <a:rect b="b" l="l" r="r" t="t"/>
                <a:pathLst>
                  <a:path extrusionOk="0" h="597" w="524">
                    <a:moveTo>
                      <a:pt x="524" y="0"/>
                    </a:moveTo>
                    <a:lnTo>
                      <a:pt x="0" y="0"/>
                    </a:lnTo>
                    <a:lnTo>
                      <a:pt x="0" y="597"/>
                    </a:lnTo>
                    <a:lnTo>
                      <a:pt x="524" y="597"/>
                    </a:lnTo>
                    <a:lnTo>
                      <a:pt x="524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47875" lIns="92875" spcFirstLastPara="1" rIns="92875" wrap="square" tIns="47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2" name="Google Shape;1552;p69"/>
              <p:cNvSpPr/>
              <p:nvPr/>
            </p:nvSpPr>
            <p:spPr>
              <a:xfrm>
                <a:off x="9086760" y="1870200"/>
                <a:ext cx="188640" cy="214920"/>
              </a:xfrm>
              <a:custGeom>
                <a:rect b="b" l="l" r="r" t="t"/>
                <a:pathLst>
                  <a:path extrusionOk="0" h="597" w="524">
                    <a:moveTo>
                      <a:pt x="524" y="0"/>
                    </a:moveTo>
                    <a:lnTo>
                      <a:pt x="0" y="0"/>
                    </a:lnTo>
                    <a:lnTo>
                      <a:pt x="0" y="597"/>
                    </a:lnTo>
                    <a:lnTo>
                      <a:pt x="524" y="597"/>
                    </a:lnTo>
                    <a:lnTo>
                      <a:pt x="524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47875" lIns="92875" spcFirstLastPara="1" rIns="92875" wrap="square" tIns="47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53" name="Google Shape;1553;p69"/>
            <p:cNvSpPr/>
            <p:nvPr/>
          </p:nvSpPr>
          <p:spPr>
            <a:xfrm>
              <a:off x="7256825" y="1723239"/>
              <a:ext cx="1193503" cy="2035873"/>
            </a:xfrm>
            <a:custGeom>
              <a:rect b="b" l="l" r="r" t="t"/>
              <a:pathLst>
                <a:path extrusionOk="0" h="4430" w="2597">
                  <a:moveTo>
                    <a:pt x="2597" y="3132"/>
                  </a:moveTo>
                  <a:lnTo>
                    <a:pt x="2597" y="1298"/>
                  </a:lnTo>
                  <a:cubicBezTo>
                    <a:pt x="2597" y="581"/>
                    <a:pt x="2015" y="0"/>
                    <a:pt x="1298" y="0"/>
                  </a:cubicBezTo>
                  <a:cubicBezTo>
                    <a:pt x="581" y="0"/>
                    <a:pt x="0" y="581"/>
                    <a:pt x="0" y="1298"/>
                  </a:cubicBezTo>
                  <a:lnTo>
                    <a:pt x="0" y="3132"/>
                  </a:lnTo>
                  <a:cubicBezTo>
                    <a:pt x="0" y="3849"/>
                    <a:pt x="581" y="4430"/>
                    <a:pt x="1298" y="4430"/>
                  </a:cubicBezTo>
                  <a:cubicBezTo>
                    <a:pt x="2015" y="4430"/>
                    <a:pt x="2597" y="3849"/>
                    <a:pt x="2597" y="31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54" name="Google Shape;1554;p69"/>
            <p:cNvGrpSpPr/>
            <p:nvPr/>
          </p:nvGrpSpPr>
          <p:grpSpPr>
            <a:xfrm>
              <a:off x="7734933" y="3040932"/>
              <a:ext cx="523457" cy="272529"/>
              <a:chOff x="9164520" y="4060440"/>
              <a:chExt cx="410040" cy="213480"/>
            </a:xfrm>
          </p:grpSpPr>
          <p:sp>
            <p:nvSpPr>
              <p:cNvPr id="1555" name="Google Shape;1555;p69"/>
              <p:cNvSpPr/>
              <p:nvPr/>
            </p:nvSpPr>
            <p:spPr>
              <a:xfrm>
                <a:off x="9402120" y="4136040"/>
                <a:ext cx="103680" cy="59760"/>
              </a:xfrm>
              <a:custGeom>
                <a:rect b="b" l="l" r="r" t="t"/>
                <a:pathLst>
                  <a:path extrusionOk="0" h="166" w="288">
                    <a:moveTo>
                      <a:pt x="288" y="0"/>
                    </a:moveTo>
                    <a:lnTo>
                      <a:pt x="144" y="166"/>
                    </a:lnTo>
                    <a:lnTo>
                      <a:pt x="0" y="0"/>
                    </a:lnTo>
                    <a:lnTo>
                      <a:pt x="288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11875" lIns="92875" spcFirstLastPara="1" rIns="92875" wrap="square" tIns="11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6" name="Google Shape;1556;p69"/>
              <p:cNvSpPr/>
              <p:nvPr/>
            </p:nvSpPr>
            <p:spPr>
              <a:xfrm>
                <a:off x="9164520" y="4060440"/>
                <a:ext cx="410040" cy="213480"/>
              </a:xfrm>
              <a:custGeom>
                <a:rect b="b" l="l" r="r" t="t"/>
                <a:pathLst>
                  <a:path extrusionOk="0" h="593" w="1139">
                    <a:moveTo>
                      <a:pt x="1139" y="593"/>
                    </a:moveTo>
                    <a:lnTo>
                      <a:pt x="0" y="593"/>
                    </a:lnTo>
                    <a:lnTo>
                      <a:pt x="0" y="0"/>
                    </a:lnTo>
                    <a:lnTo>
                      <a:pt x="1139" y="0"/>
                    </a:lnTo>
                    <a:lnTo>
                      <a:pt x="1139" y="593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47875" lIns="92875" spcFirstLastPara="1" rIns="92875" wrap="square" tIns="47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57" name="Google Shape;1557;p69"/>
            <p:cNvGrpSpPr/>
            <p:nvPr/>
          </p:nvGrpSpPr>
          <p:grpSpPr>
            <a:xfrm>
              <a:off x="7411851" y="2329049"/>
              <a:ext cx="761058" cy="442112"/>
              <a:chOff x="8911440" y="3502800"/>
              <a:chExt cx="596160" cy="346320"/>
            </a:xfrm>
          </p:grpSpPr>
          <p:sp>
            <p:nvSpPr>
              <p:cNvPr id="1558" name="Google Shape;1558;p69"/>
              <p:cNvSpPr/>
              <p:nvPr/>
            </p:nvSpPr>
            <p:spPr>
              <a:xfrm>
                <a:off x="8911440" y="3502800"/>
                <a:ext cx="596160" cy="346320"/>
              </a:xfrm>
              <a:custGeom>
                <a:rect b="b" l="l" r="r" t="t"/>
                <a:pathLst>
                  <a:path extrusionOk="0" h="962" w="1656">
                    <a:moveTo>
                      <a:pt x="1656" y="962"/>
                    </a:moveTo>
                    <a:lnTo>
                      <a:pt x="0" y="962"/>
                    </a:lnTo>
                    <a:lnTo>
                      <a:pt x="0" y="0"/>
                    </a:lnTo>
                    <a:lnTo>
                      <a:pt x="1656" y="0"/>
                    </a:lnTo>
                    <a:lnTo>
                      <a:pt x="1656" y="96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9" name="Google Shape;1559;p69"/>
              <p:cNvSpPr/>
              <p:nvPr/>
            </p:nvSpPr>
            <p:spPr>
              <a:xfrm>
                <a:off x="8926560" y="3522600"/>
                <a:ext cx="569880" cy="206280"/>
              </a:xfrm>
              <a:custGeom>
                <a:rect b="b" l="l" r="r" t="t"/>
                <a:pathLst>
                  <a:path extrusionOk="0" h="573" w="1583">
                    <a:moveTo>
                      <a:pt x="0" y="0"/>
                    </a:moveTo>
                    <a:lnTo>
                      <a:pt x="786" y="573"/>
                    </a:lnTo>
                    <a:lnTo>
                      <a:pt x="158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47875" lIns="92875" spcFirstLastPara="1" rIns="92875" wrap="square" tIns="47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0" name="Google Shape;1560;p69"/>
              <p:cNvSpPr/>
              <p:nvPr/>
            </p:nvSpPr>
            <p:spPr>
              <a:xfrm>
                <a:off x="8926560" y="3651480"/>
                <a:ext cx="176760" cy="181800"/>
              </a:xfrm>
              <a:custGeom>
                <a:rect b="b" l="l" r="r" t="t"/>
                <a:pathLst>
                  <a:path extrusionOk="0" h="505" w="491">
                    <a:moveTo>
                      <a:pt x="0" y="505"/>
                    </a:moveTo>
                    <a:lnTo>
                      <a:pt x="491" y="0"/>
                    </a:lnTo>
                    <a:lnTo>
                      <a:pt x="0" y="50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47875" lIns="92875" spcFirstLastPara="1" rIns="92875" wrap="square" tIns="47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1" name="Google Shape;1561;p69"/>
              <p:cNvSpPr/>
              <p:nvPr/>
            </p:nvSpPr>
            <p:spPr>
              <a:xfrm>
                <a:off x="9319680" y="3651480"/>
                <a:ext cx="176760" cy="181800"/>
              </a:xfrm>
              <a:custGeom>
                <a:rect b="b" l="l" r="r" t="t"/>
                <a:pathLst>
                  <a:path extrusionOk="0" h="505" w="491">
                    <a:moveTo>
                      <a:pt x="491" y="505"/>
                    </a:moveTo>
                    <a:lnTo>
                      <a:pt x="0" y="0"/>
                    </a:lnTo>
                    <a:lnTo>
                      <a:pt x="491" y="50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47875" lIns="92875" spcFirstLastPara="1" rIns="92875" wrap="square" tIns="47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62" name="Google Shape;1562;p69"/>
          <p:cNvGrpSpPr/>
          <p:nvPr/>
        </p:nvGrpSpPr>
        <p:grpSpPr>
          <a:xfrm>
            <a:off x="7496872" y="969232"/>
            <a:ext cx="591015" cy="280341"/>
            <a:chOff x="8512920" y="3816720"/>
            <a:chExt cx="462960" cy="219600"/>
          </a:xfrm>
        </p:grpSpPr>
        <p:sp>
          <p:nvSpPr>
            <p:cNvPr id="1563" name="Google Shape;1563;p69"/>
            <p:cNvSpPr/>
            <p:nvPr/>
          </p:nvSpPr>
          <p:spPr>
            <a:xfrm>
              <a:off x="8512920" y="3816720"/>
              <a:ext cx="462960" cy="219600"/>
            </a:xfrm>
            <a:custGeom>
              <a:rect b="b" l="l" r="r" t="t"/>
              <a:pathLst>
                <a:path extrusionOk="0" h="610" w="1286">
                  <a:moveTo>
                    <a:pt x="981" y="610"/>
                  </a:moveTo>
                  <a:lnTo>
                    <a:pt x="305" y="610"/>
                  </a:lnTo>
                  <a:cubicBezTo>
                    <a:pt x="137" y="610"/>
                    <a:pt x="0" y="473"/>
                    <a:pt x="0" y="305"/>
                  </a:cubicBezTo>
                  <a:cubicBezTo>
                    <a:pt x="0" y="136"/>
                    <a:pt x="137" y="0"/>
                    <a:pt x="305" y="0"/>
                  </a:cubicBezTo>
                  <a:lnTo>
                    <a:pt x="981" y="0"/>
                  </a:lnTo>
                  <a:cubicBezTo>
                    <a:pt x="1149" y="0"/>
                    <a:pt x="1286" y="136"/>
                    <a:pt x="1286" y="305"/>
                  </a:cubicBezTo>
                  <a:cubicBezTo>
                    <a:pt x="1286" y="473"/>
                    <a:pt x="1149" y="610"/>
                    <a:pt x="981" y="61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47875" lIns="92875" spcFirstLastPara="1" rIns="92875" wrap="square" tIns="478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69"/>
            <p:cNvSpPr/>
            <p:nvPr/>
          </p:nvSpPr>
          <p:spPr>
            <a:xfrm>
              <a:off x="8764560" y="3825720"/>
              <a:ext cx="201240" cy="201240"/>
            </a:xfrm>
            <a:custGeom>
              <a:rect b="b" l="l" r="r" t="t"/>
              <a:pathLst>
                <a:path extrusionOk="0" h="559" w="559">
                  <a:moveTo>
                    <a:pt x="559" y="280"/>
                  </a:moveTo>
                  <a:cubicBezTo>
                    <a:pt x="559" y="125"/>
                    <a:pt x="434" y="0"/>
                    <a:pt x="279" y="0"/>
                  </a:cubicBezTo>
                  <a:cubicBezTo>
                    <a:pt x="125" y="0"/>
                    <a:pt x="0" y="125"/>
                    <a:pt x="0" y="280"/>
                  </a:cubicBezTo>
                  <a:cubicBezTo>
                    <a:pt x="0" y="434"/>
                    <a:pt x="125" y="559"/>
                    <a:pt x="279" y="559"/>
                  </a:cubicBezTo>
                  <a:cubicBezTo>
                    <a:pt x="434" y="559"/>
                    <a:pt x="559" y="434"/>
                    <a:pt x="559" y="2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5" name="Google Shape;1565;p69"/>
          <p:cNvSpPr/>
          <p:nvPr/>
        </p:nvSpPr>
        <p:spPr>
          <a:xfrm>
            <a:off x="7256815" y="4184838"/>
            <a:ext cx="447480" cy="510840"/>
          </a:xfrm>
          <a:custGeom>
            <a:rect b="b" l="l" r="r" t="t"/>
            <a:pathLst>
              <a:path extrusionOk="0" h="1419" w="1243">
                <a:moveTo>
                  <a:pt x="872" y="102"/>
                </a:moveTo>
                <a:lnTo>
                  <a:pt x="0" y="0"/>
                </a:lnTo>
                <a:lnTo>
                  <a:pt x="89" y="995"/>
                </a:lnTo>
                <a:lnTo>
                  <a:pt x="273" y="784"/>
                </a:lnTo>
                <a:lnTo>
                  <a:pt x="829" y="1419"/>
                </a:lnTo>
                <a:lnTo>
                  <a:pt x="1243" y="947"/>
                </a:lnTo>
                <a:lnTo>
                  <a:pt x="687" y="313"/>
                </a:lnTo>
                <a:lnTo>
                  <a:pt x="872" y="102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66" name="Google Shape;1566;p69"/>
          <p:cNvGrpSpPr/>
          <p:nvPr/>
        </p:nvGrpSpPr>
        <p:grpSpPr>
          <a:xfrm>
            <a:off x="126260" y="926483"/>
            <a:ext cx="856080" cy="394560"/>
            <a:chOff x="7200360" y="654120"/>
            <a:chExt cx="856080" cy="394560"/>
          </a:xfrm>
        </p:grpSpPr>
        <p:sp>
          <p:nvSpPr>
            <p:cNvPr id="1567" name="Google Shape;1567;p69"/>
            <p:cNvSpPr/>
            <p:nvPr/>
          </p:nvSpPr>
          <p:spPr>
            <a:xfrm>
              <a:off x="7200360" y="654120"/>
              <a:ext cx="856080" cy="394560"/>
            </a:xfrm>
            <a:custGeom>
              <a:rect b="b" l="l" r="r" t="t"/>
              <a:pathLst>
                <a:path extrusionOk="0" h="1096" w="2378">
                  <a:moveTo>
                    <a:pt x="2372" y="1096"/>
                  </a:moveTo>
                  <a:cubicBezTo>
                    <a:pt x="2376" y="1071"/>
                    <a:pt x="2378" y="1047"/>
                    <a:pt x="2378" y="1022"/>
                  </a:cubicBezTo>
                  <a:cubicBezTo>
                    <a:pt x="2378" y="763"/>
                    <a:pt x="2193" y="553"/>
                    <a:pt x="1966" y="553"/>
                  </a:cubicBezTo>
                  <a:cubicBezTo>
                    <a:pt x="1917" y="553"/>
                    <a:pt x="1871" y="563"/>
                    <a:pt x="1827" y="580"/>
                  </a:cubicBezTo>
                  <a:cubicBezTo>
                    <a:pt x="1787" y="252"/>
                    <a:pt x="1540" y="0"/>
                    <a:pt x="1242" y="0"/>
                  </a:cubicBezTo>
                  <a:cubicBezTo>
                    <a:pt x="1014" y="0"/>
                    <a:pt x="816" y="147"/>
                    <a:pt x="717" y="363"/>
                  </a:cubicBezTo>
                  <a:cubicBezTo>
                    <a:pt x="677" y="353"/>
                    <a:pt x="635" y="347"/>
                    <a:pt x="592" y="347"/>
                  </a:cubicBezTo>
                  <a:cubicBezTo>
                    <a:pt x="265" y="347"/>
                    <a:pt x="0" y="649"/>
                    <a:pt x="0" y="1022"/>
                  </a:cubicBezTo>
                  <a:cubicBezTo>
                    <a:pt x="0" y="1047"/>
                    <a:pt x="2" y="1071"/>
                    <a:pt x="4" y="1096"/>
                  </a:cubicBezTo>
                  <a:lnTo>
                    <a:pt x="2372" y="1096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47875" lIns="92875" spcFirstLastPara="1" rIns="92875" wrap="square" tIns="478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69"/>
            <p:cNvSpPr/>
            <p:nvPr/>
          </p:nvSpPr>
          <p:spPr>
            <a:xfrm>
              <a:off x="7201800" y="1048680"/>
              <a:ext cx="852480" cy="0"/>
            </a:xfrm>
            <a:custGeom>
              <a:rect b="b" l="l" r="r" t="t"/>
              <a:pathLst>
                <a:path extrusionOk="0" h="120000" w="2368">
                  <a:moveTo>
                    <a:pt x="2368" y="0"/>
                  </a:moveTo>
                  <a:lnTo>
                    <a:pt x="0" y="0"/>
                  </a:lnTo>
                  <a:lnTo>
                    <a:pt x="2368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2875" spcFirstLastPara="1" rIns="928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9" name="Google Shape;1569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‹#›</a:t>
            </a:fld>
            <a:endParaRPr sz="13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570" name="Google Shape;157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238" y="3609825"/>
            <a:ext cx="4714875" cy="10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31"/>
          <p:cNvSpPr txBox="1"/>
          <p:nvPr>
            <p:ph type="title"/>
          </p:nvPr>
        </p:nvSpPr>
        <p:spPr>
          <a:xfrm>
            <a:off x="2722950" y="141350"/>
            <a:ext cx="369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990"/>
              <a:buFont typeface="Arial"/>
              <a:buNone/>
            </a:pPr>
            <a:r>
              <a:rPr b="1" lang="zh-TW" sz="3300"/>
              <a:t>動機 </a:t>
            </a:r>
            <a:r>
              <a:rPr lang="zh-TW" sz="3300"/>
              <a:t>- Emotion</a:t>
            </a:r>
            <a:endParaRPr b="1" sz="3120"/>
          </a:p>
        </p:txBody>
      </p:sp>
      <p:sp>
        <p:nvSpPr>
          <p:cNvPr id="844" name="Google Shape;844;p31"/>
          <p:cNvSpPr/>
          <p:nvPr/>
        </p:nvSpPr>
        <p:spPr>
          <a:xfrm>
            <a:off x="3367103" y="1511575"/>
            <a:ext cx="1054800" cy="7608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zh-TW" sz="1800">
                <a:solidFill>
                  <a:schemeClr val="hlink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幸福感</a:t>
            </a:r>
            <a:r>
              <a:rPr b="1" lang="zh-TW" sz="2100">
                <a:solidFill>
                  <a:schemeClr val="hlink"/>
                </a:solidFill>
                <a:latin typeface="PMingLiu-ExtB"/>
                <a:ea typeface="PMingLiu-ExtB"/>
                <a:cs typeface="PMingLiu-ExtB"/>
                <a:sym typeface="PMingLiu-ExtB"/>
              </a:rPr>
              <a:t> </a:t>
            </a:r>
            <a:endParaRPr b="1" sz="2000">
              <a:solidFill>
                <a:schemeClr val="dk1"/>
              </a:solidFill>
              <a:latin typeface="PMingLiu-ExtB"/>
              <a:ea typeface="PMingLiu-ExtB"/>
              <a:cs typeface="PMingLiu-ExtB"/>
              <a:sym typeface="PMingLiu-ExtB"/>
            </a:endParaRPr>
          </a:p>
        </p:txBody>
      </p:sp>
      <p:sp>
        <p:nvSpPr>
          <p:cNvPr id="845" name="Google Shape;845;p31"/>
          <p:cNvSpPr/>
          <p:nvPr/>
        </p:nvSpPr>
        <p:spPr>
          <a:xfrm>
            <a:off x="4422025" y="1511575"/>
            <a:ext cx="3698100" cy="760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zh-TW" sz="1800">
                <a:solidFill>
                  <a:schemeClr val="hlink"/>
                </a:solidFill>
              </a:rPr>
              <a:t>感受愛與被愛</a:t>
            </a:r>
            <a:endParaRPr sz="15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846" name="Google Shape;846;p31"/>
          <p:cNvSpPr/>
          <p:nvPr/>
        </p:nvSpPr>
        <p:spPr>
          <a:xfrm>
            <a:off x="3367103" y="3634275"/>
            <a:ext cx="1054800" cy="7608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zh-TW" sz="1800">
                <a:solidFill>
                  <a:schemeClr val="hlink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成就感</a:t>
            </a:r>
            <a:endParaRPr b="1" sz="17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47" name="Google Shape;847;p31"/>
          <p:cNvSpPr/>
          <p:nvPr/>
        </p:nvSpPr>
        <p:spPr>
          <a:xfrm>
            <a:off x="4422025" y="3634275"/>
            <a:ext cx="3698100" cy="760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hlink"/>
                </a:solidFill>
              </a:rPr>
              <a:t>正面反饋讓用戶感受到自己的價值</a:t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848" name="Google Shape;848;p31"/>
          <p:cNvSpPr/>
          <p:nvPr/>
        </p:nvSpPr>
        <p:spPr>
          <a:xfrm>
            <a:off x="3367102" y="2572925"/>
            <a:ext cx="1054800" cy="7608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zh-TW" sz="1800">
                <a:solidFill>
                  <a:schemeClr val="hlink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信任感</a:t>
            </a:r>
            <a:endParaRPr b="1" sz="17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49" name="Google Shape;849;p31"/>
          <p:cNvSpPr/>
          <p:nvPr/>
        </p:nvSpPr>
        <p:spPr>
          <a:xfrm>
            <a:off x="4422025" y="2572925"/>
            <a:ext cx="3698100" cy="760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zh-TW" sz="1800">
                <a:solidFill>
                  <a:schemeClr val="hlink"/>
                </a:solidFill>
              </a:rPr>
              <a:t>藉由陪伴與引導讓人產生信任</a:t>
            </a:r>
            <a:endParaRPr b="1" sz="1100">
              <a:solidFill>
                <a:schemeClr val="hlink"/>
              </a:solidFill>
            </a:endParaRPr>
          </a:p>
        </p:txBody>
      </p:sp>
      <p:sp>
        <p:nvSpPr>
          <p:cNvPr id="850" name="Google Shape;850;p31"/>
          <p:cNvSpPr/>
          <p:nvPr/>
        </p:nvSpPr>
        <p:spPr>
          <a:xfrm>
            <a:off x="1186138" y="2572929"/>
            <a:ext cx="1666200" cy="760800"/>
          </a:xfrm>
          <a:prstGeom prst="rect">
            <a:avLst/>
          </a:prstGeom>
          <a:solidFill>
            <a:schemeClr val="accent5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900">
                <a:solidFill>
                  <a:schemeClr val="hlink"/>
                </a:solidFill>
              </a:rPr>
              <a:t>信息性支持</a:t>
            </a:r>
            <a:endParaRPr b="1" sz="19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51" name="Google Shape;851;p31"/>
          <p:cNvSpPr/>
          <p:nvPr/>
        </p:nvSpPr>
        <p:spPr>
          <a:xfrm>
            <a:off x="1186113" y="1511575"/>
            <a:ext cx="1666200" cy="7608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zh-TW" sz="1900">
                <a:solidFill>
                  <a:schemeClr val="hlink"/>
                </a:solidFill>
              </a:rPr>
              <a:t>情感支持</a:t>
            </a:r>
            <a:endParaRPr b="1" sz="13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52" name="Google Shape;852;p31"/>
          <p:cNvSpPr/>
          <p:nvPr/>
        </p:nvSpPr>
        <p:spPr>
          <a:xfrm>
            <a:off x="1186150" y="3634275"/>
            <a:ext cx="1666200" cy="7608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900">
                <a:solidFill>
                  <a:schemeClr val="hlink"/>
                </a:solidFill>
              </a:rPr>
              <a:t>評價性支持</a:t>
            </a:r>
            <a:endParaRPr b="1" sz="13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cxnSp>
        <p:nvCxnSpPr>
          <p:cNvPr id="853" name="Google Shape;853;p31"/>
          <p:cNvCxnSpPr>
            <a:stCxn id="851" idx="3"/>
            <a:endCxn id="844" idx="1"/>
          </p:cNvCxnSpPr>
          <p:nvPr/>
        </p:nvCxnSpPr>
        <p:spPr>
          <a:xfrm>
            <a:off x="2852313" y="1891975"/>
            <a:ext cx="5148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4" name="Google Shape;854;p31"/>
          <p:cNvCxnSpPr>
            <a:stCxn id="850" idx="3"/>
            <a:endCxn id="848" idx="1"/>
          </p:cNvCxnSpPr>
          <p:nvPr/>
        </p:nvCxnSpPr>
        <p:spPr>
          <a:xfrm>
            <a:off x="2852338" y="2953329"/>
            <a:ext cx="5148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5" name="Google Shape;855;p31"/>
          <p:cNvCxnSpPr>
            <a:endCxn id="846" idx="1"/>
          </p:cNvCxnSpPr>
          <p:nvPr/>
        </p:nvCxnSpPr>
        <p:spPr>
          <a:xfrm>
            <a:off x="2852303" y="4014675"/>
            <a:ext cx="5148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6" name="Google Shape;856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‹#›</a:t>
            </a:fld>
            <a:endParaRPr sz="13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32"/>
          <p:cNvSpPr txBox="1"/>
          <p:nvPr>
            <p:ph type="title"/>
          </p:nvPr>
        </p:nvSpPr>
        <p:spPr>
          <a:xfrm>
            <a:off x="1836000" y="147175"/>
            <a:ext cx="557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990"/>
              <a:buFont typeface="Arial"/>
              <a:buNone/>
            </a:pPr>
            <a:r>
              <a:rPr b="1" lang="zh-TW" sz="3300"/>
              <a:t>動機 - </a:t>
            </a:r>
            <a:r>
              <a:rPr lang="zh-TW" sz="3300"/>
              <a:t>AI’s Strength</a:t>
            </a:r>
            <a:endParaRPr b="1" sz="3120"/>
          </a:p>
        </p:txBody>
      </p:sp>
      <p:sp>
        <p:nvSpPr>
          <p:cNvPr id="862" name="Google Shape;862;p32"/>
          <p:cNvSpPr/>
          <p:nvPr/>
        </p:nvSpPr>
        <p:spPr>
          <a:xfrm>
            <a:off x="3367103" y="1511575"/>
            <a:ext cx="1054800" cy="7608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zh-TW" sz="1800">
                <a:solidFill>
                  <a:schemeClr val="hlink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效能</a:t>
            </a:r>
            <a:r>
              <a:rPr b="1" lang="zh-TW" sz="2100">
                <a:solidFill>
                  <a:schemeClr val="hlink"/>
                </a:solidFill>
                <a:latin typeface="PMingLiu-ExtB"/>
                <a:ea typeface="PMingLiu-ExtB"/>
                <a:cs typeface="PMingLiu-ExtB"/>
                <a:sym typeface="PMingLiu-ExtB"/>
              </a:rPr>
              <a:t> </a:t>
            </a:r>
            <a:endParaRPr b="1" sz="2000">
              <a:solidFill>
                <a:schemeClr val="dk1"/>
              </a:solidFill>
              <a:latin typeface="PMingLiu-ExtB"/>
              <a:ea typeface="PMingLiu-ExtB"/>
              <a:cs typeface="PMingLiu-ExtB"/>
              <a:sym typeface="PMingLiu-ExtB"/>
            </a:endParaRPr>
          </a:p>
        </p:txBody>
      </p:sp>
      <p:sp>
        <p:nvSpPr>
          <p:cNvPr id="863" name="Google Shape;863;p32"/>
          <p:cNvSpPr/>
          <p:nvPr/>
        </p:nvSpPr>
        <p:spPr>
          <a:xfrm>
            <a:off x="4422025" y="1511575"/>
            <a:ext cx="3698100" cy="760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zh-TW" sz="1800">
                <a:solidFill>
                  <a:schemeClr val="hlink"/>
                </a:solidFill>
              </a:rPr>
              <a:t>節省時間與成本</a:t>
            </a:r>
            <a:endParaRPr sz="15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864" name="Google Shape;864;p32"/>
          <p:cNvSpPr/>
          <p:nvPr/>
        </p:nvSpPr>
        <p:spPr>
          <a:xfrm>
            <a:off x="3367103" y="3634275"/>
            <a:ext cx="1054800" cy="7608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zh-TW" sz="1800">
                <a:solidFill>
                  <a:schemeClr val="hlink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體驗</a:t>
            </a:r>
            <a:endParaRPr b="1" sz="17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65" name="Google Shape;865;p32"/>
          <p:cNvSpPr/>
          <p:nvPr/>
        </p:nvSpPr>
        <p:spPr>
          <a:xfrm>
            <a:off x="4422025" y="3634275"/>
            <a:ext cx="3698100" cy="760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hlink"/>
                </a:solidFill>
              </a:rPr>
              <a:t>增強用戶體驗</a:t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866" name="Google Shape;866;p32"/>
          <p:cNvSpPr/>
          <p:nvPr/>
        </p:nvSpPr>
        <p:spPr>
          <a:xfrm>
            <a:off x="3367102" y="2572925"/>
            <a:ext cx="1054800" cy="7608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zh-TW" sz="1800">
                <a:solidFill>
                  <a:schemeClr val="hlink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  全能</a:t>
            </a:r>
            <a:endParaRPr b="1" sz="17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67" name="Google Shape;867;p32"/>
          <p:cNvSpPr/>
          <p:nvPr/>
        </p:nvSpPr>
        <p:spPr>
          <a:xfrm>
            <a:off x="1186138" y="2572929"/>
            <a:ext cx="1666200" cy="760800"/>
          </a:xfrm>
          <a:prstGeom prst="rect">
            <a:avLst/>
          </a:prstGeom>
          <a:solidFill>
            <a:schemeClr val="accent5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900">
                <a:solidFill>
                  <a:schemeClr val="hlink"/>
                </a:solidFill>
              </a:rPr>
              <a:t>處理大量數據</a:t>
            </a:r>
            <a:endParaRPr b="1" sz="19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68" name="Google Shape;868;p32"/>
          <p:cNvSpPr/>
          <p:nvPr/>
        </p:nvSpPr>
        <p:spPr>
          <a:xfrm>
            <a:off x="1186113" y="1511575"/>
            <a:ext cx="1666200" cy="7608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zh-TW" sz="1900">
                <a:solidFill>
                  <a:schemeClr val="hlink"/>
                </a:solidFill>
              </a:rPr>
              <a:t>高效率</a:t>
            </a:r>
            <a:endParaRPr b="1" sz="13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69" name="Google Shape;869;p32"/>
          <p:cNvSpPr/>
          <p:nvPr/>
        </p:nvSpPr>
        <p:spPr>
          <a:xfrm>
            <a:off x="1186150" y="3634275"/>
            <a:ext cx="1666200" cy="7608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900">
                <a:solidFill>
                  <a:schemeClr val="hlink"/>
                </a:solidFill>
              </a:rPr>
              <a:t>個性化服務</a:t>
            </a:r>
            <a:endParaRPr b="1" sz="13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cxnSp>
        <p:nvCxnSpPr>
          <p:cNvPr id="870" name="Google Shape;870;p32"/>
          <p:cNvCxnSpPr>
            <a:stCxn id="868" idx="3"/>
            <a:endCxn id="862" idx="1"/>
          </p:cNvCxnSpPr>
          <p:nvPr/>
        </p:nvCxnSpPr>
        <p:spPr>
          <a:xfrm>
            <a:off x="2852313" y="1891975"/>
            <a:ext cx="5148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1" name="Google Shape;871;p32"/>
          <p:cNvCxnSpPr>
            <a:stCxn id="867" idx="3"/>
            <a:endCxn id="866" idx="1"/>
          </p:cNvCxnSpPr>
          <p:nvPr/>
        </p:nvCxnSpPr>
        <p:spPr>
          <a:xfrm>
            <a:off x="2852338" y="2953329"/>
            <a:ext cx="5148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2" name="Google Shape;872;p32"/>
          <p:cNvCxnSpPr>
            <a:endCxn id="864" idx="1"/>
          </p:cNvCxnSpPr>
          <p:nvPr/>
        </p:nvCxnSpPr>
        <p:spPr>
          <a:xfrm>
            <a:off x="2852303" y="4014675"/>
            <a:ext cx="5148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3" name="Google Shape;873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‹#›</a:t>
            </a:fld>
            <a:endParaRPr sz="13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874" name="Google Shape;874;p32"/>
          <p:cNvSpPr/>
          <p:nvPr/>
        </p:nvSpPr>
        <p:spPr>
          <a:xfrm>
            <a:off x="4422025" y="2572925"/>
            <a:ext cx="3698100" cy="760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hlink"/>
                </a:solidFill>
              </a:rPr>
              <a:t>從大數據中提取有價值訊息</a:t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33"/>
          <p:cNvSpPr txBox="1"/>
          <p:nvPr>
            <p:ph idx="12" type="sldNum"/>
          </p:nvPr>
        </p:nvSpPr>
        <p:spPr>
          <a:xfrm>
            <a:off x="8580134" y="4687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‹#›</a:t>
            </a:fld>
            <a:endParaRPr sz="13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880" name="Google Shape;880;p33"/>
          <p:cNvSpPr txBox="1"/>
          <p:nvPr/>
        </p:nvSpPr>
        <p:spPr>
          <a:xfrm>
            <a:off x="2509650" y="143675"/>
            <a:ext cx="41247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300"/>
              <a:t>既有系統服務探討</a:t>
            </a:r>
            <a:endParaRPr b="1" sz="3300">
              <a:solidFill>
                <a:srgbClr val="000000"/>
              </a:solidFill>
            </a:endParaRPr>
          </a:p>
        </p:txBody>
      </p:sp>
      <p:pic>
        <p:nvPicPr>
          <p:cNvPr id="881" name="Google Shape;8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601" y="833826"/>
            <a:ext cx="3299942" cy="1369635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82" name="Google Shape;88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8606" y="2203462"/>
            <a:ext cx="1715550" cy="2484115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83" name="Google Shape;88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4153" y="2203462"/>
            <a:ext cx="1584398" cy="2484115"/>
          </a:xfrm>
          <a:prstGeom prst="rect">
            <a:avLst/>
          </a:prstGeom>
          <a:noFill/>
          <a:ln cap="flat" cmpd="sng" w="9525">
            <a:solidFill>
              <a:srgbClr val="26323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84" name="Google Shape;884;p33"/>
          <p:cNvSpPr txBox="1"/>
          <p:nvPr/>
        </p:nvSpPr>
        <p:spPr>
          <a:xfrm>
            <a:off x="4781267" y="1271250"/>
            <a:ext cx="393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885" name="Google Shape;885;p33"/>
          <p:cNvSpPr txBox="1"/>
          <p:nvPr/>
        </p:nvSpPr>
        <p:spPr>
          <a:xfrm>
            <a:off x="4833704" y="1064374"/>
            <a:ext cx="3877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100"/>
              <a:buChar char="●"/>
            </a:pPr>
            <a:r>
              <a:rPr b="1" lang="zh-TW" sz="2100">
                <a:solidFill>
                  <a:srgbClr val="4A86E8"/>
                </a:solidFill>
              </a:rPr>
              <a:t>隨時伴身的聊天對象</a:t>
            </a:r>
            <a:endParaRPr b="1" sz="2100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A86E8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100"/>
              <a:buChar char="●"/>
            </a:pPr>
            <a:r>
              <a:rPr b="1" lang="zh-TW" sz="2100">
                <a:solidFill>
                  <a:srgbClr val="4A86E8"/>
                </a:solidFill>
              </a:rPr>
              <a:t>人性化的聊天方式</a:t>
            </a:r>
            <a:r>
              <a:rPr b="1" lang="zh-TW" sz="2100">
                <a:solidFill>
                  <a:srgbClr val="595959"/>
                </a:solidFill>
              </a:rPr>
              <a:t> </a:t>
            </a:r>
            <a:endParaRPr b="1" sz="2100">
              <a:solidFill>
                <a:srgbClr val="595959"/>
              </a:solidFill>
            </a:endParaRPr>
          </a:p>
        </p:txBody>
      </p:sp>
      <p:sp>
        <p:nvSpPr>
          <p:cNvPr id="886" name="Google Shape;886;p33"/>
          <p:cNvSpPr txBox="1"/>
          <p:nvPr/>
        </p:nvSpPr>
        <p:spPr>
          <a:xfrm>
            <a:off x="4912327" y="3199083"/>
            <a:ext cx="3667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Char char="❖"/>
            </a:pPr>
            <a:r>
              <a:rPr b="1" lang="zh-TW" sz="2100">
                <a:solidFill>
                  <a:srgbClr val="FF0000"/>
                </a:solidFill>
              </a:rPr>
              <a:t>選項式的對話讓人產生壓力</a:t>
            </a:r>
            <a:endParaRPr b="1" sz="21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1" name="Google Shape;891;p34"/>
          <p:cNvGraphicFramePr/>
          <p:nvPr/>
        </p:nvGraphicFramePr>
        <p:xfrm>
          <a:off x="569563" y="789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{AAA176FE-13C5-4510-974A-5C24CAEB8868}</a:tableStyleId>
              </a:tblPr>
              <a:tblGrid>
                <a:gridCol w="1605150"/>
                <a:gridCol w="1605150"/>
                <a:gridCol w="1605150"/>
                <a:gridCol w="1605150"/>
                <a:gridCol w="1605150"/>
              </a:tblGrid>
              <a:tr h="958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2000">
                          <a:solidFill>
                            <a:srgbClr val="242424"/>
                          </a:solidFill>
                        </a:rPr>
                        <a:t>Wysa</a:t>
                      </a:r>
                      <a:endParaRPr b="1" sz="20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2000">
                          <a:solidFill>
                            <a:srgbClr val="242424"/>
                          </a:solidFill>
                        </a:rPr>
                        <a:t>Nova</a:t>
                      </a:r>
                      <a:endParaRPr b="1" sz="20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b="1" lang="zh-TW" sz="2000">
                          <a:solidFill>
                            <a:srgbClr val="242424"/>
                          </a:solidFill>
                        </a:rPr>
                        <a:t>Replica</a:t>
                      </a:r>
                      <a:endParaRPr b="1" sz="20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b="1" lang="zh-TW" sz="2000">
                          <a:solidFill>
                            <a:srgbClr val="242424"/>
                          </a:solidFill>
                        </a:rPr>
                        <a:t>戀AI物語</a:t>
                      </a:r>
                      <a:endParaRPr b="1" sz="20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95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b="1" lang="zh-TW" sz="2000">
                          <a:solidFill>
                            <a:srgbClr val="242424"/>
                          </a:solidFill>
                        </a:rPr>
                        <a:t>功能</a:t>
                      </a:r>
                      <a:endParaRPr b="1" sz="20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1" lang="zh-TW" sz="200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文字聊天</a:t>
                      </a:r>
                      <a:endParaRPr b="1" sz="20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126000" marL="1260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1" lang="zh-TW" sz="200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文字聊天</a:t>
                      </a:r>
                      <a:endParaRPr b="1" sz="20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126000" marL="1260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1" lang="zh-TW" sz="200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文字聊天</a:t>
                      </a:r>
                      <a:endParaRPr b="1" sz="20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126000" marL="1260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1" lang="zh-TW" sz="120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文字,語音聊天,</a:t>
                      </a:r>
                      <a:endParaRPr b="1" sz="12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1" lang="zh-TW" sz="120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可調整個性,動態調整背景音樂</a:t>
                      </a:r>
                      <a:endParaRPr b="1" sz="12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126000" marL="1260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58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b="1" lang="zh-TW" sz="2000">
                          <a:solidFill>
                            <a:srgbClr val="242424"/>
                          </a:solidFill>
                        </a:rPr>
                        <a:t>語言</a:t>
                      </a:r>
                      <a:endParaRPr b="1"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1" lang="zh-TW" sz="200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英文</a:t>
                      </a:r>
                      <a:endParaRPr b="1" sz="20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126000" marL="1260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1" lang="zh-TW" sz="200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中,英,日,韓</a:t>
                      </a:r>
                      <a:endParaRPr b="1" sz="20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126000" marL="1260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1" lang="zh-TW" sz="200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中,英</a:t>
                      </a:r>
                      <a:endParaRPr b="1" sz="20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126000" marL="1260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1" lang="zh-TW" sz="200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中,英,日,韓</a:t>
                      </a:r>
                      <a:endParaRPr b="1" sz="2200"/>
                    </a:p>
                  </a:txBody>
                  <a:tcPr marT="91425" marB="91425" marR="126000" marL="1260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58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2000">
                          <a:solidFill>
                            <a:schemeClr val="hlink"/>
                          </a:solidFill>
                        </a:rPr>
                        <a:t>可用模型</a:t>
                      </a:r>
                      <a:endParaRPr b="1" sz="20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1" lang="zh-TW" sz="200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1(內建)</a:t>
                      </a:r>
                      <a:endParaRPr b="1" sz="20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126000" marL="1260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200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1(內建)</a:t>
                      </a:r>
                      <a:endParaRPr b="1" sz="20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126000" marL="1260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200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1(內建)</a:t>
                      </a:r>
                      <a:endParaRPr b="1" sz="20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126000" marL="1260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1" lang="zh-TW" sz="200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2</a:t>
                      </a:r>
                      <a:endParaRPr b="1" sz="20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1" lang="zh-TW" sz="120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(Chat-GPT,Claude)</a:t>
                      </a:r>
                      <a:endParaRPr b="1" sz="12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126000" marL="1260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892" name="Google Shape;892;p34"/>
          <p:cNvGrpSpPr/>
          <p:nvPr/>
        </p:nvGrpSpPr>
        <p:grpSpPr>
          <a:xfrm>
            <a:off x="954099" y="1000778"/>
            <a:ext cx="789743" cy="531846"/>
            <a:chOff x="-962030" y="2476750"/>
            <a:chExt cx="678240" cy="415440"/>
          </a:xfrm>
        </p:grpSpPr>
        <p:sp>
          <p:nvSpPr>
            <p:cNvPr id="893" name="Google Shape;893;p34"/>
            <p:cNvSpPr/>
            <p:nvPr/>
          </p:nvSpPr>
          <p:spPr>
            <a:xfrm>
              <a:off x="-962030" y="2476750"/>
              <a:ext cx="678240" cy="415440"/>
            </a:xfrm>
            <a:custGeom>
              <a:rect b="b" l="l" r="r" t="t"/>
              <a:pathLst>
                <a:path extrusionOk="0" h="1154" w="1884">
                  <a:moveTo>
                    <a:pt x="1307" y="1154"/>
                  </a:moveTo>
                  <a:lnTo>
                    <a:pt x="0" y="1154"/>
                  </a:lnTo>
                  <a:lnTo>
                    <a:pt x="0" y="577"/>
                  </a:lnTo>
                  <a:cubicBezTo>
                    <a:pt x="0" y="258"/>
                    <a:pt x="258" y="0"/>
                    <a:pt x="577" y="0"/>
                  </a:cubicBezTo>
                  <a:lnTo>
                    <a:pt x="1307" y="0"/>
                  </a:lnTo>
                  <a:cubicBezTo>
                    <a:pt x="1626" y="0"/>
                    <a:pt x="1884" y="258"/>
                    <a:pt x="1884" y="577"/>
                  </a:cubicBezTo>
                  <a:cubicBezTo>
                    <a:pt x="1884" y="896"/>
                    <a:pt x="1626" y="1154"/>
                    <a:pt x="1307" y="115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94" name="Google Shape;894;p34"/>
            <p:cNvGrpSpPr/>
            <p:nvPr/>
          </p:nvGrpSpPr>
          <p:grpSpPr>
            <a:xfrm>
              <a:off x="-815870" y="2671150"/>
              <a:ext cx="374400" cy="50760"/>
              <a:chOff x="5989680" y="3796200"/>
              <a:chExt cx="374400" cy="50760"/>
            </a:xfrm>
          </p:grpSpPr>
          <p:sp>
            <p:nvSpPr>
              <p:cNvPr id="895" name="Google Shape;895;p34"/>
              <p:cNvSpPr/>
              <p:nvPr/>
            </p:nvSpPr>
            <p:spPr>
              <a:xfrm>
                <a:off x="5989680" y="3796200"/>
                <a:ext cx="50400" cy="50760"/>
              </a:xfrm>
              <a:custGeom>
                <a:rect b="b" l="l" r="r" t="t"/>
                <a:pathLst>
                  <a:path extrusionOk="0" h="141" w="140">
                    <a:moveTo>
                      <a:pt x="140" y="71"/>
                    </a:moveTo>
                    <a:cubicBezTo>
                      <a:pt x="140" y="32"/>
                      <a:pt x="109" y="0"/>
                      <a:pt x="70" y="0"/>
                    </a:cubicBezTo>
                    <a:cubicBezTo>
                      <a:pt x="31" y="0"/>
                      <a:pt x="0" y="32"/>
                      <a:pt x="0" y="71"/>
                    </a:cubicBezTo>
                    <a:cubicBezTo>
                      <a:pt x="0" y="110"/>
                      <a:pt x="31" y="141"/>
                      <a:pt x="70" y="141"/>
                    </a:cubicBezTo>
                    <a:cubicBezTo>
                      <a:pt x="109" y="141"/>
                      <a:pt x="140" y="110"/>
                      <a:pt x="140" y="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5750" lIns="90000" spcFirstLastPara="1" rIns="90000" wrap="square" tIns="5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896;p34"/>
              <p:cNvSpPr/>
              <p:nvPr/>
            </p:nvSpPr>
            <p:spPr>
              <a:xfrm>
                <a:off x="6151680" y="3796200"/>
                <a:ext cx="50400" cy="50760"/>
              </a:xfrm>
              <a:custGeom>
                <a:rect b="b" l="l" r="r" t="t"/>
                <a:pathLst>
                  <a:path extrusionOk="0" h="141" w="140">
                    <a:moveTo>
                      <a:pt x="140" y="71"/>
                    </a:moveTo>
                    <a:cubicBezTo>
                      <a:pt x="140" y="32"/>
                      <a:pt x="109" y="0"/>
                      <a:pt x="70" y="0"/>
                    </a:cubicBezTo>
                    <a:cubicBezTo>
                      <a:pt x="31" y="0"/>
                      <a:pt x="0" y="32"/>
                      <a:pt x="0" y="71"/>
                    </a:cubicBezTo>
                    <a:cubicBezTo>
                      <a:pt x="0" y="110"/>
                      <a:pt x="31" y="141"/>
                      <a:pt x="70" y="141"/>
                    </a:cubicBezTo>
                    <a:cubicBezTo>
                      <a:pt x="109" y="141"/>
                      <a:pt x="140" y="110"/>
                      <a:pt x="140" y="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5750" lIns="90000" spcFirstLastPara="1" rIns="90000" wrap="square" tIns="5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897;p34"/>
              <p:cNvSpPr/>
              <p:nvPr/>
            </p:nvSpPr>
            <p:spPr>
              <a:xfrm>
                <a:off x="6313680" y="3796200"/>
                <a:ext cx="50400" cy="50760"/>
              </a:xfrm>
              <a:custGeom>
                <a:rect b="b" l="l" r="r" t="t"/>
                <a:pathLst>
                  <a:path extrusionOk="0" h="141" w="140">
                    <a:moveTo>
                      <a:pt x="140" y="71"/>
                    </a:moveTo>
                    <a:cubicBezTo>
                      <a:pt x="140" y="32"/>
                      <a:pt x="109" y="0"/>
                      <a:pt x="70" y="0"/>
                    </a:cubicBezTo>
                    <a:cubicBezTo>
                      <a:pt x="31" y="0"/>
                      <a:pt x="0" y="32"/>
                      <a:pt x="0" y="71"/>
                    </a:cubicBezTo>
                    <a:cubicBezTo>
                      <a:pt x="0" y="110"/>
                      <a:pt x="31" y="141"/>
                      <a:pt x="70" y="141"/>
                    </a:cubicBezTo>
                    <a:cubicBezTo>
                      <a:pt x="109" y="141"/>
                      <a:pt x="140" y="110"/>
                      <a:pt x="140" y="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5750" lIns="90000" spcFirstLastPara="1" rIns="90000" wrap="square" tIns="5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98" name="Google Shape;898;p34"/>
          <p:cNvSpPr txBox="1"/>
          <p:nvPr>
            <p:ph idx="12" type="sldNum"/>
          </p:nvPr>
        </p:nvSpPr>
        <p:spPr>
          <a:xfrm>
            <a:off x="859529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‹#›</a:t>
            </a:fld>
            <a:endParaRPr sz="13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899" name="Google Shape;899;p34"/>
          <p:cNvSpPr txBox="1"/>
          <p:nvPr/>
        </p:nvSpPr>
        <p:spPr>
          <a:xfrm>
            <a:off x="2131500" y="159975"/>
            <a:ext cx="4881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300">
                <a:solidFill>
                  <a:schemeClr val="hlink"/>
                </a:solidFill>
              </a:rPr>
              <a:t>既有系統服務探討</a:t>
            </a:r>
            <a:endParaRPr b="1" sz="3300">
              <a:solidFill>
                <a:schemeClr val="hlink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35"/>
          <p:cNvSpPr txBox="1"/>
          <p:nvPr>
            <p:ph type="title"/>
          </p:nvPr>
        </p:nvSpPr>
        <p:spPr>
          <a:xfrm>
            <a:off x="3882450" y="210500"/>
            <a:ext cx="1379100" cy="58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300">
                <a:latin typeface="Comic Sans MS"/>
                <a:ea typeface="Comic Sans MS"/>
                <a:cs typeface="Comic Sans MS"/>
                <a:sym typeface="Comic Sans MS"/>
              </a:rPr>
              <a:t>文獻</a:t>
            </a:r>
            <a:endParaRPr sz="3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05" name="Google Shape;905;p35"/>
          <p:cNvSpPr txBox="1"/>
          <p:nvPr>
            <p:ph idx="1" type="subTitle"/>
          </p:nvPr>
        </p:nvSpPr>
        <p:spPr>
          <a:xfrm>
            <a:off x="686975" y="3040972"/>
            <a:ext cx="4505700" cy="14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zh-TW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Vaswani, A., Shazeer, N., Parmar, N., Uszkoreit, J., Jones, L., Gomez, A. N., ... &amp; Polosukhin, I. (2017). Attention is all you need. Advances in neural information processing systems, 30.</a:t>
            </a:r>
            <a:endParaRPr sz="2100"/>
          </a:p>
        </p:txBody>
      </p:sp>
      <p:grpSp>
        <p:nvGrpSpPr>
          <p:cNvPr id="906" name="Google Shape;906;p35"/>
          <p:cNvGrpSpPr/>
          <p:nvPr/>
        </p:nvGrpSpPr>
        <p:grpSpPr>
          <a:xfrm>
            <a:off x="5285250" y="991828"/>
            <a:ext cx="3379497" cy="3619023"/>
            <a:chOff x="5285250" y="991828"/>
            <a:chExt cx="3379497" cy="3619023"/>
          </a:xfrm>
        </p:grpSpPr>
        <p:sp>
          <p:nvSpPr>
            <p:cNvPr id="907" name="Google Shape;907;p35"/>
            <p:cNvSpPr/>
            <p:nvPr/>
          </p:nvSpPr>
          <p:spPr>
            <a:xfrm>
              <a:off x="7144746" y="3179068"/>
              <a:ext cx="1431747" cy="1431783"/>
            </a:xfrm>
            <a:custGeom>
              <a:rect b="b" l="l" r="r" t="t"/>
              <a:pathLst>
                <a:path extrusionOk="0" h="14168" w="14168">
                  <a:moveTo>
                    <a:pt x="14168" y="7084"/>
                  </a:moveTo>
                  <a:cubicBezTo>
                    <a:pt x="14168" y="3172"/>
                    <a:pt x="10997" y="0"/>
                    <a:pt x="7084" y="0"/>
                  </a:cubicBezTo>
                  <a:cubicBezTo>
                    <a:pt x="3172" y="0"/>
                    <a:pt x="0" y="3172"/>
                    <a:pt x="0" y="7084"/>
                  </a:cubicBezTo>
                  <a:cubicBezTo>
                    <a:pt x="0" y="10996"/>
                    <a:pt x="3172" y="14168"/>
                    <a:pt x="7084" y="14168"/>
                  </a:cubicBezTo>
                  <a:cubicBezTo>
                    <a:pt x="10997" y="14168"/>
                    <a:pt x="14168" y="10996"/>
                    <a:pt x="14168" y="708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35"/>
            <p:cNvSpPr/>
            <p:nvPr/>
          </p:nvSpPr>
          <p:spPr>
            <a:xfrm>
              <a:off x="5285250" y="991828"/>
              <a:ext cx="3000802" cy="1758848"/>
            </a:xfrm>
            <a:custGeom>
              <a:rect b="b" l="l" r="r" t="t"/>
              <a:pathLst>
                <a:path extrusionOk="0" h="7079" w="12077">
                  <a:moveTo>
                    <a:pt x="8537" y="0"/>
                  </a:moveTo>
                  <a:lnTo>
                    <a:pt x="3539" y="0"/>
                  </a:lnTo>
                  <a:cubicBezTo>
                    <a:pt x="1584" y="0"/>
                    <a:pt x="0" y="1585"/>
                    <a:pt x="0" y="3539"/>
                  </a:cubicBezTo>
                  <a:lnTo>
                    <a:pt x="0" y="3539"/>
                  </a:lnTo>
                  <a:cubicBezTo>
                    <a:pt x="0" y="5494"/>
                    <a:pt x="1584" y="7079"/>
                    <a:pt x="3539" y="7079"/>
                  </a:cubicBezTo>
                  <a:lnTo>
                    <a:pt x="8537" y="7079"/>
                  </a:lnTo>
                  <a:cubicBezTo>
                    <a:pt x="10493" y="7079"/>
                    <a:pt x="12077" y="5494"/>
                    <a:pt x="12077" y="3539"/>
                  </a:cubicBezTo>
                  <a:lnTo>
                    <a:pt x="12077" y="3539"/>
                  </a:lnTo>
                  <a:cubicBezTo>
                    <a:pt x="12077" y="1585"/>
                    <a:pt x="10493" y="0"/>
                    <a:pt x="8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09" name="Google Shape;909;p35"/>
            <p:cNvGrpSpPr/>
            <p:nvPr/>
          </p:nvGrpSpPr>
          <p:grpSpPr>
            <a:xfrm>
              <a:off x="5478378" y="1649401"/>
              <a:ext cx="1024101" cy="767888"/>
              <a:chOff x="1278720" y="1492560"/>
              <a:chExt cx="1483559" cy="1112397"/>
            </a:xfrm>
          </p:grpSpPr>
          <p:grpSp>
            <p:nvGrpSpPr>
              <p:cNvPr id="910" name="Google Shape;910;p35"/>
              <p:cNvGrpSpPr/>
              <p:nvPr/>
            </p:nvGrpSpPr>
            <p:grpSpPr>
              <a:xfrm>
                <a:off x="1278720" y="1492560"/>
                <a:ext cx="1483559" cy="1112397"/>
                <a:chOff x="1278720" y="1492560"/>
                <a:chExt cx="1483559" cy="1112397"/>
              </a:xfrm>
            </p:grpSpPr>
            <p:sp>
              <p:nvSpPr>
                <p:cNvPr id="911" name="Google Shape;911;p35"/>
                <p:cNvSpPr/>
                <p:nvPr/>
              </p:nvSpPr>
              <p:spPr>
                <a:xfrm>
                  <a:off x="1278720" y="1492560"/>
                  <a:ext cx="1483559" cy="1112397"/>
                </a:xfrm>
                <a:custGeom>
                  <a:rect b="b" l="l" r="r" t="t"/>
                  <a:pathLst>
                    <a:path extrusionOk="0" h="3091" w="4122">
                      <a:moveTo>
                        <a:pt x="4122" y="3091"/>
                      </a:moveTo>
                      <a:lnTo>
                        <a:pt x="0" y="3091"/>
                      </a:lnTo>
                      <a:lnTo>
                        <a:pt x="0" y="0"/>
                      </a:lnTo>
                      <a:lnTo>
                        <a:pt x="4122" y="0"/>
                      </a:lnTo>
                      <a:lnTo>
                        <a:pt x="4122" y="3091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2" name="Google Shape;912;p35"/>
                <p:cNvSpPr/>
                <p:nvPr/>
              </p:nvSpPr>
              <p:spPr>
                <a:xfrm>
                  <a:off x="1278720" y="1652040"/>
                  <a:ext cx="1483559" cy="300"/>
                </a:xfrm>
                <a:custGeom>
                  <a:rect b="b" l="l" r="r" t="t"/>
                  <a:pathLst>
                    <a:path extrusionOk="0" h="120000" w="4122">
                      <a:moveTo>
                        <a:pt x="0" y="0"/>
                      </a:moveTo>
                      <a:lnTo>
                        <a:pt x="412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0" lIns="96100" spcFirstLastPara="1" rIns="9610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3" name="Google Shape;913;p35"/>
                <p:cNvSpPr/>
                <p:nvPr/>
              </p:nvSpPr>
              <p:spPr>
                <a:xfrm>
                  <a:off x="1332000" y="1543680"/>
                  <a:ext cx="46800" cy="46800"/>
                </a:xfrm>
                <a:custGeom>
                  <a:rect b="b" l="l" r="r" t="t"/>
                  <a:pathLst>
                    <a:path extrusionOk="0" h="131" w="131">
                      <a:moveTo>
                        <a:pt x="131" y="65"/>
                      </a:moveTo>
                      <a:cubicBezTo>
                        <a:pt x="131" y="29"/>
                        <a:pt x="101" y="0"/>
                        <a:pt x="66" y="0"/>
                      </a:cubicBezTo>
                      <a:cubicBezTo>
                        <a:pt x="29" y="0"/>
                        <a:pt x="0" y="29"/>
                        <a:pt x="0" y="65"/>
                      </a:cubicBezTo>
                      <a:cubicBezTo>
                        <a:pt x="0" y="102"/>
                        <a:pt x="29" y="131"/>
                        <a:pt x="66" y="131"/>
                      </a:cubicBezTo>
                      <a:cubicBezTo>
                        <a:pt x="101" y="131"/>
                        <a:pt x="131" y="102"/>
                        <a:pt x="131" y="65"/>
                      </a:cubicBez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0" lIns="96100" spcFirstLastPara="1" rIns="9610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4" name="Google Shape;914;p35"/>
                <p:cNvSpPr/>
                <p:nvPr/>
              </p:nvSpPr>
              <p:spPr>
                <a:xfrm>
                  <a:off x="1443240" y="1543680"/>
                  <a:ext cx="46800" cy="46800"/>
                </a:xfrm>
                <a:custGeom>
                  <a:rect b="b" l="l" r="r" t="t"/>
                  <a:pathLst>
                    <a:path extrusionOk="0" h="131" w="131">
                      <a:moveTo>
                        <a:pt x="131" y="65"/>
                      </a:moveTo>
                      <a:cubicBezTo>
                        <a:pt x="131" y="29"/>
                        <a:pt x="102" y="0"/>
                        <a:pt x="66" y="0"/>
                      </a:cubicBezTo>
                      <a:cubicBezTo>
                        <a:pt x="29" y="0"/>
                        <a:pt x="0" y="29"/>
                        <a:pt x="0" y="65"/>
                      </a:cubicBezTo>
                      <a:cubicBezTo>
                        <a:pt x="0" y="102"/>
                        <a:pt x="29" y="131"/>
                        <a:pt x="66" y="131"/>
                      </a:cubicBezTo>
                      <a:cubicBezTo>
                        <a:pt x="102" y="131"/>
                        <a:pt x="131" y="102"/>
                        <a:pt x="131" y="65"/>
                      </a:cubicBez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0" lIns="96100" spcFirstLastPara="1" rIns="9610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5" name="Google Shape;915;p35"/>
                <p:cNvSpPr/>
                <p:nvPr/>
              </p:nvSpPr>
              <p:spPr>
                <a:xfrm>
                  <a:off x="1554840" y="1543680"/>
                  <a:ext cx="46800" cy="46800"/>
                </a:xfrm>
                <a:custGeom>
                  <a:rect b="b" l="l" r="r" t="t"/>
                  <a:pathLst>
                    <a:path extrusionOk="0" h="131" w="131">
                      <a:moveTo>
                        <a:pt x="131" y="65"/>
                      </a:moveTo>
                      <a:cubicBezTo>
                        <a:pt x="131" y="29"/>
                        <a:pt x="101" y="0"/>
                        <a:pt x="65" y="0"/>
                      </a:cubicBezTo>
                      <a:cubicBezTo>
                        <a:pt x="29" y="0"/>
                        <a:pt x="0" y="29"/>
                        <a:pt x="0" y="65"/>
                      </a:cubicBezTo>
                      <a:cubicBezTo>
                        <a:pt x="0" y="102"/>
                        <a:pt x="29" y="131"/>
                        <a:pt x="65" y="131"/>
                      </a:cubicBezTo>
                      <a:cubicBezTo>
                        <a:pt x="101" y="131"/>
                        <a:pt x="131" y="102"/>
                        <a:pt x="131" y="65"/>
                      </a:cubicBez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0" lIns="96100" spcFirstLastPara="1" rIns="9610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6" name="Google Shape;916;p35"/>
                <p:cNvSpPr/>
                <p:nvPr/>
              </p:nvSpPr>
              <p:spPr>
                <a:xfrm>
                  <a:off x="1889280" y="2079000"/>
                  <a:ext cx="458280" cy="217081"/>
                </a:xfrm>
                <a:custGeom>
                  <a:rect b="b" l="l" r="r" t="t"/>
                  <a:pathLst>
                    <a:path extrusionOk="0" h="604" w="1274">
                      <a:moveTo>
                        <a:pt x="991" y="604"/>
                      </a:moveTo>
                      <a:lnTo>
                        <a:pt x="283" y="604"/>
                      </a:lnTo>
                      <a:cubicBezTo>
                        <a:pt x="127" y="604"/>
                        <a:pt x="0" y="477"/>
                        <a:pt x="0" y="321"/>
                      </a:cubicBezTo>
                      <a:lnTo>
                        <a:pt x="0" y="282"/>
                      </a:lnTo>
                      <a:cubicBezTo>
                        <a:pt x="0" y="127"/>
                        <a:pt x="127" y="0"/>
                        <a:pt x="283" y="0"/>
                      </a:cubicBezTo>
                      <a:lnTo>
                        <a:pt x="991" y="0"/>
                      </a:lnTo>
                      <a:cubicBezTo>
                        <a:pt x="1148" y="0"/>
                        <a:pt x="1274" y="127"/>
                        <a:pt x="1274" y="282"/>
                      </a:cubicBezTo>
                      <a:lnTo>
                        <a:pt x="1274" y="321"/>
                      </a:lnTo>
                      <a:cubicBezTo>
                        <a:pt x="1274" y="477"/>
                        <a:pt x="1148" y="604"/>
                        <a:pt x="991" y="604"/>
                      </a:cubicBez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17" name="Google Shape;917;p35"/>
              <p:cNvSpPr/>
              <p:nvPr/>
            </p:nvSpPr>
            <p:spPr>
              <a:xfrm>
                <a:off x="2153160" y="2102760"/>
                <a:ext cx="169921" cy="169560"/>
              </a:xfrm>
              <a:custGeom>
                <a:rect b="b" l="l" r="r" t="t"/>
                <a:pathLst>
                  <a:path extrusionOk="0" h="472" w="473">
                    <a:moveTo>
                      <a:pt x="473" y="236"/>
                    </a:moveTo>
                    <a:cubicBezTo>
                      <a:pt x="473" y="105"/>
                      <a:pt x="367" y="0"/>
                      <a:pt x="236" y="0"/>
                    </a:cubicBezTo>
                    <a:cubicBezTo>
                      <a:pt x="106" y="0"/>
                      <a:pt x="0" y="105"/>
                      <a:pt x="0" y="236"/>
                    </a:cubicBezTo>
                    <a:cubicBezTo>
                      <a:pt x="0" y="366"/>
                      <a:pt x="106" y="472"/>
                      <a:pt x="236" y="472"/>
                    </a:cubicBezTo>
                    <a:cubicBezTo>
                      <a:pt x="367" y="472"/>
                      <a:pt x="473" y="366"/>
                      <a:pt x="473" y="23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8" name="Google Shape;918;p35"/>
            <p:cNvGrpSpPr/>
            <p:nvPr/>
          </p:nvGrpSpPr>
          <p:grpSpPr>
            <a:xfrm>
              <a:off x="7775149" y="2051911"/>
              <a:ext cx="488816" cy="488816"/>
              <a:chOff x="4862880" y="3103920"/>
              <a:chExt cx="708121" cy="708121"/>
            </a:xfrm>
          </p:grpSpPr>
          <p:sp>
            <p:nvSpPr>
              <p:cNvPr id="919" name="Google Shape;919;p35"/>
              <p:cNvSpPr/>
              <p:nvPr/>
            </p:nvSpPr>
            <p:spPr>
              <a:xfrm>
                <a:off x="4862880" y="3103920"/>
                <a:ext cx="708121" cy="708121"/>
              </a:xfrm>
              <a:custGeom>
                <a:rect b="b" l="l" r="r" t="t"/>
                <a:pathLst>
                  <a:path extrusionOk="0" h="1968" w="1968">
                    <a:moveTo>
                      <a:pt x="1968" y="0"/>
                    </a:moveTo>
                    <a:lnTo>
                      <a:pt x="0" y="0"/>
                    </a:lnTo>
                    <a:lnTo>
                      <a:pt x="0" y="1968"/>
                    </a:lnTo>
                    <a:lnTo>
                      <a:pt x="1968" y="1968"/>
                    </a:lnTo>
                    <a:lnTo>
                      <a:pt x="1968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20" name="Google Shape;920;p35"/>
              <p:cNvGrpSpPr/>
              <p:nvPr/>
            </p:nvGrpSpPr>
            <p:grpSpPr>
              <a:xfrm>
                <a:off x="4862880" y="3103920"/>
                <a:ext cx="708121" cy="708121"/>
                <a:chOff x="4862880" y="3103920"/>
                <a:chExt cx="708121" cy="708121"/>
              </a:xfrm>
            </p:grpSpPr>
            <p:sp>
              <p:nvSpPr>
                <p:cNvPr id="921" name="Google Shape;921;p35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0" y="0"/>
                      </a:moveTo>
                      <a:lnTo>
                        <a:pt x="1968" y="19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2" name="Google Shape;922;p35"/>
                <p:cNvSpPr/>
                <p:nvPr/>
              </p:nvSpPr>
              <p:spPr>
                <a:xfrm>
                  <a:off x="4862880" y="3103920"/>
                  <a:ext cx="708121" cy="708121"/>
                </a:xfrm>
                <a:custGeom>
                  <a:rect b="b" l="l" r="r" t="t"/>
                  <a:pathLst>
                    <a:path extrusionOk="0" h="1968" w="1968">
                      <a:moveTo>
                        <a:pt x="1968" y="0"/>
                      </a:moveTo>
                      <a:lnTo>
                        <a:pt x="0" y="1968"/>
                      </a:lnTo>
                      <a:lnTo>
                        <a:pt x="1968" y="0"/>
                      </a:lnTo>
                      <a:close/>
                    </a:path>
                  </a:pathLst>
                </a:custGeom>
                <a:noFill/>
                <a:ln cap="flat" cmpd="sng" w="12600">
                  <a:solidFill>
                    <a:schemeClr val="dk1"/>
                  </a:solidFill>
                  <a:prstDash val="solid"/>
                  <a:bevel/>
                  <a:headEnd len="sm" w="sm" type="none"/>
                  <a:tailEnd len="sm" w="sm" type="none"/>
                </a:ln>
              </p:spPr>
              <p:txBody>
                <a:bodyPr anchorCtr="1" anchor="ctr" bIns="51100" lIns="96100" spcFirstLastPara="1" rIns="96100" wrap="square" tIns="51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923" name="Google Shape;923;p35"/>
            <p:cNvGrpSpPr/>
            <p:nvPr/>
          </p:nvGrpSpPr>
          <p:grpSpPr>
            <a:xfrm>
              <a:off x="8298696" y="1534342"/>
              <a:ext cx="366052" cy="445824"/>
              <a:chOff x="5364360" y="1325880"/>
              <a:chExt cx="530279" cy="645841"/>
            </a:xfrm>
          </p:grpSpPr>
          <p:sp>
            <p:nvSpPr>
              <p:cNvPr id="924" name="Google Shape;924;p35"/>
              <p:cNvSpPr/>
              <p:nvPr/>
            </p:nvSpPr>
            <p:spPr>
              <a:xfrm>
                <a:off x="5629680" y="1325880"/>
                <a:ext cx="300" cy="645841"/>
              </a:xfrm>
              <a:custGeom>
                <a:rect b="b" l="l" r="r" t="t"/>
                <a:pathLst>
                  <a:path extrusionOk="0" h="1795" w="120000">
                    <a:moveTo>
                      <a:pt x="0" y="0"/>
                    </a:moveTo>
                    <a:lnTo>
                      <a:pt x="0" y="179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accent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" name="Google Shape;925;p35"/>
              <p:cNvSpPr/>
              <p:nvPr/>
            </p:nvSpPr>
            <p:spPr>
              <a:xfrm>
                <a:off x="5364360" y="1648800"/>
                <a:ext cx="530279" cy="300"/>
              </a:xfrm>
              <a:custGeom>
                <a:rect b="b" l="l" r="r" t="t"/>
                <a:pathLst>
                  <a:path extrusionOk="0" h="120000" w="1474">
                    <a:moveTo>
                      <a:pt x="1474" y="0"/>
                    </a:moveTo>
                    <a:lnTo>
                      <a:pt x="0" y="0"/>
                    </a:lnTo>
                    <a:lnTo>
                      <a:pt x="1474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accent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35"/>
              <p:cNvSpPr/>
              <p:nvPr/>
            </p:nvSpPr>
            <p:spPr>
              <a:xfrm>
                <a:off x="5442120" y="1461240"/>
                <a:ext cx="374761" cy="374761"/>
              </a:xfrm>
              <a:custGeom>
                <a:rect b="b" l="l" r="r" t="t"/>
                <a:pathLst>
                  <a:path extrusionOk="0" h="1042" w="1042">
                    <a:moveTo>
                      <a:pt x="1042" y="0"/>
                    </a:moveTo>
                    <a:lnTo>
                      <a:pt x="0" y="1042"/>
                    </a:lnTo>
                    <a:lnTo>
                      <a:pt x="1042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accent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p35"/>
              <p:cNvSpPr/>
              <p:nvPr/>
            </p:nvSpPr>
            <p:spPr>
              <a:xfrm>
                <a:off x="5442120" y="1461240"/>
                <a:ext cx="374761" cy="374761"/>
              </a:xfrm>
              <a:custGeom>
                <a:rect b="b" l="l" r="r" t="t"/>
                <a:pathLst>
                  <a:path extrusionOk="0" h="1042" w="1042">
                    <a:moveTo>
                      <a:pt x="1042" y="1042"/>
                    </a:moveTo>
                    <a:lnTo>
                      <a:pt x="0" y="0"/>
                    </a:lnTo>
                    <a:lnTo>
                      <a:pt x="1042" y="1042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accent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8" name="Google Shape;928;p35"/>
            <p:cNvGrpSpPr/>
            <p:nvPr/>
          </p:nvGrpSpPr>
          <p:grpSpPr>
            <a:xfrm>
              <a:off x="7095420" y="1131759"/>
              <a:ext cx="1037773" cy="458994"/>
              <a:chOff x="3621240" y="742680"/>
              <a:chExt cx="1503365" cy="664920"/>
            </a:xfrm>
          </p:grpSpPr>
          <p:sp>
            <p:nvSpPr>
              <p:cNvPr id="929" name="Google Shape;929;p35"/>
              <p:cNvSpPr/>
              <p:nvPr/>
            </p:nvSpPr>
            <p:spPr>
              <a:xfrm>
                <a:off x="3621240" y="742680"/>
                <a:ext cx="1503365" cy="664920"/>
              </a:xfrm>
              <a:custGeom>
                <a:rect b="b" l="l" r="r" t="t"/>
                <a:pathLst>
                  <a:path extrusionOk="0" h="1848" w="4177">
                    <a:moveTo>
                      <a:pt x="4177" y="1848"/>
                    </a:moveTo>
                    <a:lnTo>
                      <a:pt x="0" y="1848"/>
                    </a:lnTo>
                    <a:lnTo>
                      <a:pt x="0" y="0"/>
                    </a:lnTo>
                    <a:lnTo>
                      <a:pt x="4177" y="0"/>
                    </a:lnTo>
                    <a:lnTo>
                      <a:pt x="4177" y="1848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p35"/>
              <p:cNvSpPr/>
              <p:nvPr/>
            </p:nvSpPr>
            <p:spPr>
              <a:xfrm>
                <a:off x="3766680" y="856080"/>
                <a:ext cx="56880" cy="300"/>
              </a:xfrm>
              <a:custGeom>
                <a:rect b="b" l="l" r="r" t="t"/>
                <a:pathLst>
                  <a:path extrusionOk="0" h="120000" w="159">
                    <a:moveTo>
                      <a:pt x="0" y="0"/>
                    </a:moveTo>
                    <a:lnTo>
                      <a:pt x="159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accent3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p35"/>
              <p:cNvSpPr/>
              <p:nvPr/>
            </p:nvSpPr>
            <p:spPr>
              <a:xfrm>
                <a:off x="3766680" y="928440"/>
                <a:ext cx="56880" cy="300"/>
              </a:xfrm>
              <a:custGeom>
                <a:rect b="b" l="l" r="r" t="t"/>
                <a:pathLst>
                  <a:path extrusionOk="0" h="120000" w="159">
                    <a:moveTo>
                      <a:pt x="0" y="0"/>
                    </a:moveTo>
                    <a:lnTo>
                      <a:pt x="159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accent2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p35"/>
              <p:cNvSpPr/>
              <p:nvPr/>
            </p:nvSpPr>
            <p:spPr>
              <a:xfrm>
                <a:off x="3766680" y="1000440"/>
                <a:ext cx="56880" cy="300"/>
              </a:xfrm>
              <a:custGeom>
                <a:rect b="b" l="l" r="r" t="t"/>
                <a:pathLst>
                  <a:path extrusionOk="0" h="120000" w="159">
                    <a:moveTo>
                      <a:pt x="0" y="0"/>
                    </a:moveTo>
                    <a:lnTo>
                      <a:pt x="159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accent3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" name="Google Shape;933;p35"/>
              <p:cNvSpPr/>
              <p:nvPr/>
            </p:nvSpPr>
            <p:spPr>
              <a:xfrm>
                <a:off x="3766680" y="1072800"/>
                <a:ext cx="56880" cy="300"/>
              </a:xfrm>
              <a:custGeom>
                <a:rect b="b" l="l" r="r" t="t"/>
                <a:pathLst>
                  <a:path extrusionOk="0" h="120000" w="159">
                    <a:moveTo>
                      <a:pt x="0" y="0"/>
                    </a:moveTo>
                    <a:lnTo>
                      <a:pt x="159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accent3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p35"/>
              <p:cNvSpPr/>
              <p:nvPr/>
            </p:nvSpPr>
            <p:spPr>
              <a:xfrm>
                <a:off x="3766680" y="1144800"/>
                <a:ext cx="56880" cy="300"/>
              </a:xfrm>
              <a:custGeom>
                <a:rect b="b" l="l" r="r" t="t"/>
                <a:pathLst>
                  <a:path extrusionOk="0" h="120000" w="159">
                    <a:moveTo>
                      <a:pt x="0" y="0"/>
                    </a:moveTo>
                    <a:lnTo>
                      <a:pt x="159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accent2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5" name="Google Shape;935;p35"/>
              <p:cNvSpPr/>
              <p:nvPr/>
            </p:nvSpPr>
            <p:spPr>
              <a:xfrm>
                <a:off x="3766680" y="1216800"/>
                <a:ext cx="56880" cy="300"/>
              </a:xfrm>
              <a:custGeom>
                <a:rect b="b" l="l" r="r" t="t"/>
                <a:pathLst>
                  <a:path extrusionOk="0" h="120000" w="159">
                    <a:moveTo>
                      <a:pt x="0" y="0"/>
                    </a:moveTo>
                    <a:lnTo>
                      <a:pt x="159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accent2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6" name="Google Shape;936;p35"/>
              <p:cNvSpPr/>
              <p:nvPr/>
            </p:nvSpPr>
            <p:spPr>
              <a:xfrm>
                <a:off x="3766680" y="1289160"/>
                <a:ext cx="56880" cy="300"/>
              </a:xfrm>
              <a:custGeom>
                <a:rect b="b" l="l" r="r" t="t"/>
                <a:pathLst>
                  <a:path extrusionOk="0" h="120000" w="159">
                    <a:moveTo>
                      <a:pt x="0" y="0"/>
                    </a:moveTo>
                    <a:lnTo>
                      <a:pt x="159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accent3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35"/>
              <p:cNvSpPr/>
              <p:nvPr/>
            </p:nvSpPr>
            <p:spPr>
              <a:xfrm>
                <a:off x="3941640" y="856080"/>
                <a:ext cx="1042198" cy="300"/>
              </a:xfrm>
              <a:custGeom>
                <a:rect b="b" l="l" r="r" t="t"/>
                <a:pathLst>
                  <a:path extrusionOk="0" h="120000" w="2896">
                    <a:moveTo>
                      <a:pt x="0" y="0"/>
                    </a:moveTo>
                    <a:lnTo>
                      <a:pt x="2896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accent2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35"/>
              <p:cNvSpPr/>
              <p:nvPr/>
            </p:nvSpPr>
            <p:spPr>
              <a:xfrm>
                <a:off x="3941640" y="928440"/>
                <a:ext cx="236160" cy="300"/>
              </a:xfrm>
              <a:custGeom>
                <a:rect b="b" l="l" r="r" t="t"/>
                <a:pathLst>
                  <a:path extrusionOk="0" h="120000" w="657">
                    <a:moveTo>
                      <a:pt x="0" y="0"/>
                    </a:moveTo>
                    <a:lnTo>
                      <a:pt x="657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accent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35"/>
              <p:cNvSpPr/>
              <p:nvPr/>
            </p:nvSpPr>
            <p:spPr>
              <a:xfrm>
                <a:off x="4261320" y="928440"/>
                <a:ext cx="722519" cy="300"/>
              </a:xfrm>
              <a:custGeom>
                <a:rect b="b" l="l" r="r" t="t"/>
                <a:pathLst>
                  <a:path extrusionOk="0" h="120000" w="2008">
                    <a:moveTo>
                      <a:pt x="0" y="0"/>
                    </a:moveTo>
                    <a:lnTo>
                      <a:pt x="2008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accent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35"/>
              <p:cNvSpPr/>
              <p:nvPr/>
            </p:nvSpPr>
            <p:spPr>
              <a:xfrm>
                <a:off x="3941640" y="1000440"/>
                <a:ext cx="696242" cy="300"/>
              </a:xfrm>
              <a:custGeom>
                <a:rect b="b" l="l" r="r" t="t"/>
                <a:pathLst>
                  <a:path extrusionOk="0" h="120000" w="1935">
                    <a:moveTo>
                      <a:pt x="0" y="0"/>
                    </a:moveTo>
                    <a:lnTo>
                      <a:pt x="1935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accent2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35"/>
              <p:cNvSpPr/>
              <p:nvPr/>
            </p:nvSpPr>
            <p:spPr>
              <a:xfrm>
                <a:off x="4723560" y="1000440"/>
                <a:ext cx="260280" cy="300"/>
              </a:xfrm>
              <a:custGeom>
                <a:rect b="b" l="l" r="r" t="t"/>
                <a:pathLst>
                  <a:path extrusionOk="0" h="120000" w="724">
                    <a:moveTo>
                      <a:pt x="0" y="0"/>
                    </a:moveTo>
                    <a:lnTo>
                      <a:pt x="724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accent2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35"/>
              <p:cNvSpPr/>
              <p:nvPr/>
            </p:nvSpPr>
            <p:spPr>
              <a:xfrm>
                <a:off x="3941640" y="1289160"/>
                <a:ext cx="236160" cy="300"/>
              </a:xfrm>
              <a:custGeom>
                <a:rect b="b" l="l" r="r" t="t"/>
                <a:pathLst>
                  <a:path extrusionOk="0" h="120000" w="657">
                    <a:moveTo>
                      <a:pt x="0" y="0"/>
                    </a:moveTo>
                    <a:lnTo>
                      <a:pt x="657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accent2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p35"/>
              <p:cNvSpPr/>
              <p:nvPr/>
            </p:nvSpPr>
            <p:spPr>
              <a:xfrm>
                <a:off x="4261320" y="1289160"/>
                <a:ext cx="722519" cy="300"/>
              </a:xfrm>
              <a:custGeom>
                <a:rect b="b" l="l" r="r" t="t"/>
                <a:pathLst>
                  <a:path extrusionOk="0" h="120000" w="2008">
                    <a:moveTo>
                      <a:pt x="0" y="0"/>
                    </a:moveTo>
                    <a:lnTo>
                      <a:pt x="2008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accent2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p35"/>
              <p:cNvSpPr/>
              <p:nvPr/>
            </p:nvSpPr>
            <p:spPr>
              <a:xfrm>
                <a:off x="3941640" y="1072800"/>
                <a:ext cx="781562" cy="300"/>
              </a:xfrm>
              <a:custGeom>
                <a:rect b="b" l="l" r="r" t="t"/>
                <a:pathLst>
                  <a:path extrusionOk="0" h="120000" w="2172">
                    <a:moveTo>
                      <a:pt x="0" y="0"/>
                    </a:moveTo>
                    <a:lnTo>
                      <a:pt x="2172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accent2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35"/>
              <p:cNvSpPr/>
              <p:nvPr/>
            </p:nvSpPr>
            <p:spPr>
              <a:xfrm>
                <a:off x="3941640" y="1144800"/>
                <a:ext cx="414000" cy="300"/>
              </a:xfrm>
              <a:custGeom>
                <a:rect b="b" l="l" r="r" t="t"/>
                <a:pathLst>
                  <a:path extrusionOk="0" h="120000" w="1151">
                    <a:moveTo>
                      <a:pt x="0" y="0"/>
                    </a:moveTo>
                    <a:lnTo>
                      <a:pt x="1151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accent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35"/>
              <p:cNvSpPr/>
              <p:nvPr/>
            </p:nvSpPr>
            <p:spPr>
              <a:xfrm>
                <a:off x="3941640" y="1216800"/>
                <a:ext cx="1042198" cy="300"/>
              </a:xfrm>
              <a:custGeom>
                <a:rect b="b" l="l" r="r" t="t"/>
                <a:pathLst>
                  <a:path extrusionOk="0" h="120000" w="2896">
                    <a:moveTo>
                      <a:pt x="0" y="0"/>
                    </a:moveTo>
                    <a:lnTo>
                      <a:pt x="2896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accent2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7" name="Google Shape;947;p35"/>
            <p:cNvGrpSpPr/>
            <p:nvPr/>
          </p:nvGrpSpPr>
          <p:grpSpPr>
            <a:xfrm>
              <a:off x="6148356" y="1444879"/>
              <a:ext cx="581759" cy="581507"/>
              <a:chOff x="2249280" y="1196280"/>
              <a:chExt cx="842763" cy="842397"/>
            </a:xfrm>
          </p:grpSpPr>
          <p:sp>
            <p:nvSpPr>
              <p:cNvPr id="948" name="Google Shape;948;p35"/>
              <p:cNvSpPr/>
              <p:nvPr/>
            </p:nvSpPr>
            <p:spPr>
              <a:xfrm>
                <a:off x="2249280" y="1196280"/>
                <a:ext cx="842763" cy="842397"/>
              </a:xfrm>
              <a:custGeom>
                <a:rect b="b" l="l" r="r" t="t"/>
                <a:pathLst>
                  <a:path extrusionOk="0" h="2341" w="2342">
                    <a:moveTo>
                      <a:pt x="2342" y="0"/>
                    </a:moveTo>
                    <a:lnTo>
                      <a:pt x="0" y="0"/>
                    </a:lnTo>
                    <a:lnTo>
                      <a:pt x="0" y="2341"/>
                    </a:lnTo>
                    <a:lnTo>
                      <a:pt x="2342" y="2341"/>
                    </a:lnTo>
                    <a:lnTo>
                      <a:pt x="23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35"/>
              <p:cNvSpPr/>
              <p:nvPr/>
            </p:nvSpPr>
            <p:spPr>
              <a:xfrm>
                <a:off x="2586240" y="1440360"/>
                <a:ext cx="168480" cy="168480"/>
              </a:xfrm>
              <a:custGeom>
                <a:rect b="b" l="l" r="r" t="t"/>
                <a:pathLst>
                  <a:path extrusionOk="0" h="469" w="469">
                    <a:moveTo>
                      <a:pt x="469" y="234"/>
                    </a:moveTo>
                    <a:cubicBezTo>
                      <a:pt x="469" y="105"/>
                      <a:pt x="365" y="0"/>
                      <a:pt x="235" y="0"/>
                    </a:cubicBezTo>
                    <a:cubicBezTo>
                      <a:pt x="106" y="0"/>
                      <a:pt x="0" y="105"/>
                      <a:pt x="0" y="234"/>
                    </a:cubicBezTo>
                    <a:cubicBezTo>
                      <a:pt x="0" y="363"/>
                      <a:pt x="106" y="469"/>
                      <a:pt x="235" y="469"/>
                    </a:cubicBezTo>
                    <a:cubicBezTo>
                      <a:pt x="365" y="469"/>
                      <a:pt x="469" y="363"/>
                      <a:pt x="469" y="234"/>
                    </a:cubicBez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35"/>
              <p:cNvSpPr/>
              <p:nvPr/>
            </p:nvSpPr>
            <p:spPr>
              <a:xfrm>
                <a:off x="2516400" y="1640520"/>
                <a:ext cx="308520" cy="154080"/>
              </a:xfrm>
              <a:custGeom>
                <a:rect b="b" l="l" r="r" t="t"/>
                <a:pathLst>
                  <a:path extrusionOk="0" h="429" w="858">
                    <a:moveTo>
                      <a:pt x="858" y="429"/>
                    </a:moveTo>
                    <a:cubicBezTo>
                      <a:pt x="858" y="192"/>
                      <a:pt x="666" y="0"/>
                      <a:pt x="429" y="0"/>
                    </a:cubicBezTo>
                    <a:cubicBezTo>
                      <a:pt x="192" y="0"/>
                      <a:pt x="0" y="192"/>
                      <a:pt x="0" y="429"/>
                    </a:cubicBezTo>
                    <a:lnTo>
                      <a:pt x="858" y="429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51" name="Google Shape;951;p35"/>
            <p:cNvSpPr/>
            <p:nvPr/>
          </p:nvSpPr>
          <p:spPr>
            <a:xfrm>
              <a:off x="5797149" y="3440488"/>
              <a:ext cx="2569925" cy="300"/>
            </a:xfrm>
            <a:custGeom>
              <a:rect b="b" l="l" r="r" t="t"/>
              <a:pathLst>
                <a:path extrusionOk="0" h="120000" w="10343">
                  <a:moveTo>
                    <a:pt x="0" y="0"/>
                  </a:moveTo>
                  <a:lnTo>
                    <a:pt x="10343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35"/>
            <p:cNvSpPr/>
            <p:nvPr/>
          </p:nvSpPr>
          <p:spPr>
            <a:xfrm>
              <a:off x="6727760" y="3524976"/>
              <a:ext cx="194323" cy="202771"/>
            </a:xfrm>
            <a:custGeom>
              <a:rect b="b" l="l" r="r" t="t"/>
              <a:pathLst>
                <a:path extrusionOk="0" h="817" w="783">
                  <a:moveTo>
                    <a:pt x="193" y="0"/>
                  </a:moveTo>
                  <a:lnTo>
                    <a:pt x="0" y="131"/>
                  </a:lnTo>
                  <a:lnTo>
                    <a:pt x="621" y="817"/>
                  </a:lnTo>
                  <a:lnTo>
                    <a:pt x="783" y="546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35"/>
            <p:cNvSpPr/>
            <p:nvPr/>
          </p:nvSpPr>
          <p:spPr>
            <a:xfrm>
              <a:off x="6449695" y="3557529"/>
              <a:ext cx="446795" cy="442817"/>
            </a:xfrm>
            <a:custGeom>
              <a:rect b="b" l="l" r="r" t="t"/>
              <a:pathLst>
                <a:path extrusionOk="0" h="1783" w="1799">
                  <a:moveTo>
                    <a:pt x="1799" y="567"/>
                  </a:moveTo>
                  <a:lnTo>
                    <a:pt x="1427" y="1312"/>
                  </a:lnTo>
                  <a:cubicBezTo>
                    <a:pt x="1413" y="1340"/>
                    <a:pt x="1397" y="1366"/>
                    <a:pt x="1379" y="1391"/>
                  </a:cubicBezTo>
                  <a:lnTo>
                    <a:pt x="1155" y="1696"/>
                  </a:lnTo>
                  <a:cubicBezTo>
                    <a:pt x="1103" y="1767"/>
                    <a:pt x="1013" y="1798"/>
                    <a:pt x="929" y="1775"/>
                  </a:cubicBezTo>
                  <a:lnTo>
                    <a:pt x="431" y="1639"/>
                  </a:lnTo>
                  <a:cubicBezTo>
                    <a:pt x="384" y="1626"/>
                    <a:pt x="343" y="1596"/>
                    <a:pt x="314" y="1556"/>
                  </a:cubicBezTo>
                  <a:lnTo>
                    <a:pt x="39" y="1162"/>
                  </a:lnTo>
                  <a:cubicBezTo>
                    <a:pt x="-7" y="1097"/>
                    <a:pt x="-13" y="1012"/>
                    <a:pt x="25" y="942"/>
                  </a:cubicBezTo>
                  <a:lnTo>
                    <a:pt x="129" y="746"/>
                  </a:lnTo>
                  <a:cubicBezTo>
                    <a:pt x="171" y="667"/>
                    <a:pt x="231" y="599"/>
                    <a:pt x="305" y="549"/>
                  </a:cubicBezTo>
                  <a:lnTo>
                    <a:pt x="1119" y="0"/>
                  </a:lnTo>
                  <a:lnTo>
                    <a:pt x="1799" y="5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35"/>
            <p:cNvSpPr/>
            <p:nvPr/>
          </p:nvSpPr>
          <p:spPr>
            <a:xfrm>
              <a:off x="6754598" y="3001896"/>
              <a:ext cx="1127669" cy="725854"/>
            </a:xfrm>
            <a:custGeom>
              <a:rect b="b" l="l" r="r" t="t"/>
              <a:pathLst>
                <a:path extrusionOk="0" h="2922" w="4539">
                  <a:moveTo>
                    <a:pt x="0" y="2110"/>
                  </a:moveTo>
                  <a:lnTo>
                    <a:pt x="3015" y="150"/>
                  </a:lnTo>
                  <a:cubicBezTo>
                    <a:pt x="3287" y="-30"/>
                    <a:pt x="3633" y="-49"/>
                    <a:pt x="3923" y="98"/>
                  </a:cubicBezTo>
                  <a:lnTo>
                    <a:pt x="4268" y="274"/>
                  </a:lnTo>
                  <a:cubicBezTo>
                    <a:pt x="4491" y="388"/>
                    <a:pt x="4595" y="652"/>
                    <a:pt x="4508" y="888"/>
                  </a:cubicBezTo>
                  <a:lnTo>
                    <a:pt x="4433" y="1091"/>
                  </a:lnTo>
                  <a:cubicBezTo>
                    <a:pt x="4292" y="1474"/>
                    <a:pt x="3985" y="1772"/>
                    <a:pt x="3599" y="1902"/>
                  </a:cubicBezTo>
                  <a:lnTo>
                    <a:pt x="555" y="2922"/>
                  </a:lnTo>
                  <a:lnTo>
                    <a:pt x="0" y="211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35"/>
            <p:cNvSpPr/>
            <p:nvPr/>
          </p:nvSpPr>
          <p:spPr>
            <a:xfrm>
              <a:off x="6775720" y="3079675"/>
              <a:ext cx="665464" cy="432626"/>
            </a:xfrm>
            <a:custGeom>
              <a:rect b="b" l="l" r="r" t="t"/>
              <a:pathLst>
                <a:path extrusionOk="0" h="1742" w="2679">
                  <a:moveTo>
                    <a:pt x="2679" y="0"/>
                  </a:moveTo>
                  <a:lnTo>
                    <a:pt x="0" y="1742"/>
                  </a:lnTo>
                  <a:lnTo>
                    <a:pt x="2679" y="0"/>
                  </a:lnTo>
                  <a:close/>
                </a:path>
              </a:pathLst>
            </a:custGeom>
            <a:noFill/>
            <a:ln cap="flat" cmpd="sng" w="12600">
              <a:solidFill>
                <a:srgbClr val="1E2423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35"/>
            <p:cNvSpPr/>
            <p:nvPr/>
          </p:nvSpPr>
          <p:spPr>
            <a:xfrm>
              <a:off x="7054530" y="3504848"/>
              <a:ext cx="503948" cy="168479"/>
            </a:xfrm>
            <a:custGeom>
              <a:rect b="b" l="l" r="r" t="t"/>
              <a:pathLst>
                <a:path extrusionOk="0" h="679" w="2029">
                  <a:moveTo>
                    <a:pt x="2029" y="0"/>
                  </a:moveTo>
                  <a:lnTo>
                    <a:pt x="0" y="679"/>
                  </a:lnTo>
                  <a:lnTo>
                    <a:pt x="2029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35"/>
            <p:cNvSpPr/>
            <p:nvPr/>
          </p:nvSpPr>
          <p:spPr>
            <a:xfrm>
              <a:off x="6469823" y="3756821"/>
              <a:ext cx="283533" cy="213953"/>
            </a:xfrm>
            <a:custGeom>
              <a:rect b="b" l="l" r="r" t="t"/>
              <a:pathLst>
                <a:path extrusionOk="0" h="862" w="1142">
                  <a:moveTo>
                    <a:pt x="1142" y="862"/>
                  </a:moveTo>
                  <a:lnTo>
                    <a:pt x="604" y="702"/>
                  </a:lnTo>
                  <a:cubicBezTo>
                    <a:pt x="474" y="663"/>
                    <a:pt x="364" y="579"/>
                    <a:pt x="292" y="465"/>
                  </a:cubicBezTo>
                  <a:lnTo>
                    <a:pt x="0" y="0"/>
                  </a:lnTo>
                  <a:lnTo>
                    <a:pt x="1142" y="862"/>
                  </a:lnTo>
                  <a:close/>
                </a:path>
              </a:pathLst>
            </a:custGeom>
            <a:noFill/>
            <a:ln cap="flat" cmpd="sng" w="12600">
              <a:solidFill>
                <a:schemeClr val="dk2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35"/>
            <p:cNvSpPr/>
            <p:nvPr/>
          </p:nvSpPr>
          <p:spPr>
            <a:xfrm>
              <a:off x="6678807" y="3665375"/>
              <a:ext cx="104368" cy="85233"/>
            </a:xfrm>
            <a:custGeom>
              <a:rect b="b" l="l" r="r" t="t"/>
              <a:pathLst>
                <a:path extrusionOk="0" h="344" w="421">
                  <a:moveTo>
                    <a:pt x="421" y="344"/>
                  </a:moveTo>
                  <a:cubicBezTo>
                    <a:pt x="280" y="230"/>
                    <a:pt x="141" y="115"/>
                    <a:pt x="0" y="0"/>
                  </a:cubicBezTo>
                  <a:lnTo>
                    <a:pt x="421" y="344"/>
                  </a:lnTo>
                  <a:close/>
                </a:path>
              </a:pathLst>
            </a:custGeom>
            <a:noFill/>
            <a:ln cap="flat" cmpd="sng" w="12600">
              <a:solidFill>
                <a:schemeClr val="dk2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35"/>
            <p:cNvSpPr/>
            <p:nvPr/>
          </p:nvSpPr>
          <p:spPr>
            <a:xfrm>
              <a:off x="6635320" y="3703892"/>
              <a:ext cx="118035" cy="90203"/>
            </a:xfrm>
            <a:custGeom>
              <a:rect b="b" l="l" r="r" t="t"/>
              <a:pathLst>
                <a:path extrusionOk="0" h="364" w="476">
                  <a:moveTo>
                    <a:pt x="476" y="364"/>
                  </a:moveTo>
                  <a:lnTo>
                    <a:pt x="0" y="0"/>
                  </a:lnTo>
                  <a:lnTo>
                    <a:pt x="476" y="364"/>
                  </a:lnTo>
                  <a:close/>
                </a:path>
              </a:pathLst>
            </a:custGeom>
            <a:noFill/>
            <a:ln cap="flat" cmpd="sng" w="12600">
              <a:solidFill>
                <a:schemeClr val="dk2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35"/>
            <p:cNvSpPr/>
            <p:nvPr/>
          </p:nvSpPr>
          <p:spPr>
            <a:xfrm>
              <a:off x="6585124" y="3740669"/>
              <a:ext cx="146860" cy="105610"/>
            </a:xfrm>
            <a:custGeom>
              <a:rect b="b" l="l" r="r" t="t"/>
              <a:pathLst>
                <a:path extrusionOk="0" h="426" w="592">
                  <a:moveTo>
                    <a:pt x="592" y="426"/>
                  </a:moveTo>
                  <a:cubicBezTo>
                    <a:pt x="406" y="269"/>
                    <a:pt x="208" y="127"/>
                    <a:pt x="0" y="0"/>
                  </a:cubicBezTo>
                  <a:lnTo>
                    <a:pt x="592" y="426"/>
                  </a:lnTo>
                  <a:close/>
                </a:path>
              </a:pathLst>
            </a:custGeom>
            <a:noFill/>
            <a:ln cap="flat" cmpd="sng" w="12600">
              <a:solidFill>
                <a:schemeClr val="dk2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35"/>
            <p:cNvSpPr/>
            <p:nvPr/>
          </p:nvSpPr>
          <p:spPr>
            <a:xfrm>
              <a:off x="6636563" y="3614931"/>
              <a:ext cx="195068" cy="192086"/>
            </a:xfrm>
            <a:custGeom>
              <a:rect b="b" l="l" r="r" t="t"/>
              <a:pathLst>
                <a:path extrusionOk="0" h="774" w="786">
                  <a:moveTo>
                    <a:pt x="486" y="774"/>
                  </a:moveTo>
                  <a:cubicBezTo>
                    <a:pt x="455" y="567"/>
                    <a:pt x="484" y="352"/>
                    <a:pt x="570" y="162"/>
                  </a:cubicBezTo>
                  <a:cubicBezTo>
                    <a:pt x="585" y="129"/>
                    <a:pt x="602" y="96"/>
                    <a:pt x="630" y="72"/>
                  </a:cubicBezTo>
                  <a:cubicBezTo>
                    <a:pt x="657" y="48"/>
                    <a:pt x="698" y="36"/>
                    <a:pt x="731" y="51"/>
                  </a:cubicBezTo>
                  <a:cubicBezTo>
                    <a:pt x="782" y="73"/>
                    <a:pt x="792" y="141"/>
                    <a:pt x="783" y="195"/>
                  </a:cubicBezTo>
                  <a:cubicBezTo>
                    <a:pt x="772" y="263"/>
                    <a:pt x="738" y="334"/>
                    <a:pt x="674" y="357"/>
                  </a:cubicBezTo>
                  <a:cubicBezTo>
                    <a:pt x="621" y="376"/>
                    <a:pt x="561" y="358"/>
                    <a:pt x="518" y="323"/>
                  </a:cubicBezTo>
                  <a:cubicBezTo>
                    <a:pt x="475" y="287"/>
                    <a:pt x="447" y="237"/>
                    <a:pt x="426" y="186"/>
                  </a:cubicBezTo>
                  <a:cubicBezTo>
                    <a:pt x="413" y="156"/>
                    <a:pt x="403" y="126"/>
                    <a:pt x="403" y="94"/>
                  </a:cubicBezTo>
                  <a:cubicBezTo>
                    <a:pt x="404" y="62"/>
                    <a:pt x="417" y="29"/>
                    <a:pt x="443" y="12"/>
                  </a:cubicBezTo>
                  <a:cubicBezTo>
                    <a:pt x="485" y="-15"/>
                    <a:pt x="544" y="7"/>
                    <a:pt x="574" y="46"/>
                  </a:cubicBezTo>
                  <a:cubicBezTo>
                    <a:pt x="620" y="104"/>
                    <a:pt x="616" y="193"/>
                    <a:pt x="573" y="254"/>
                  </a:cubicBezTo>
                  <a:cubicBezTo>
                    <a:pt x="531" y="314"/>
                    <a:pt x="456" y="347"/>
                    <a:pt x="382" y="350"/>
                  </a:cubicBezTo>
                  <a:cubicBezTo>
                    <a:pt x="308" y="353"/>
                    <a:pt x="235" y="328"/>
                    <a:pt x="172" y="289"/>
                  </a:cubicBezTo>
                  <a:cubicBezTo>
                    <a:pt x="108" y="251"/>
                    <a:pt x="53" y="201"/>
                    <a:pt x="0" y="150"/>
                  </a:cubicBezTo>
                  <a:lnTo>
                    <a:pt x="486" y="774"/>
                  </a:lnTo>
                  <a:close/>
                </a:path>
              </a:pathLst>
            </a:custGeom>
            <a:noFill/>
            <a:ln cap="flat" cmpd="sng" w="12600">
              <a:solidFill>
                <a:schemeClr val="dk2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35"/>
            <p:cNvSpPr/>
            <p:nvPr/>
          </p:nvSpPr>
          <p:spPr>
            <a:xfrm>
              <a:off x="6342097" y="2729298"/>
              <a:ext cx="404049" cy="286264"/>
            </a:xfrm>
            <a:custGeom>
              <a:rect b="b" l="l" r="r" t="t"/>
              <a:pathLst>
                <a:path extrusionOk="0" h="1153" w="1627">
                  <a:moveTo>
                    <a:pt x="1257" y="1153"/>
                  </a:moveTo>
                  <a:lnTo>
                    <a:pt x="1627" y="651"/>
                  </a:lnTo>
                  <a:lnTo>
                    <a:pt x="785" y="0"/>
                  </a:lnTo>
                  <a:lnTo>
                    <a:pt x="0" y="1079"/>
                  </a:lnTo>
                  <a:lnTo>
                    <a:pt x="1257" y="1153"/>
                  </a:lnTo>
                  <a:close/>
                </a:path>
              </a:pathLst>
            </a:custGeom>
            <a:solidFill>
              <a:srgbClr val="F9BDC8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35"/>
            <p:cNvSpPr/>
            <p:nvPr/>
          </p:nvSpPr>
          <p:spPr>
            <a:xfrm>
              <a:off x="6521758" y="2283003"/>
              <a:ext cx="1174388" cy="833946"/>
            </a:xfrm>
            <a:custGeom>
              <a:rect b="b" l="l" r="r" t="t"/>
              <a:pathLst>
                <a:path extrusionOk="0" h="3357" w="4727">
                  <a:moveTo>
                    <a:pt x="3546" y="307"/>
                  </a:moveTo>
                  <a:cubicBezTo>
                    <a:pt x="4012" y="407"/>
                    <a:pt x="4383" y="759"/>
                    <a:pt x="4508" y="1219"/>
                  </a:cubicBezTo>
                  <a:lnTo>
                    <a:pt x="4727" y="2023"/>
                  </a:lnTo>
                  <a:lnTo>
                    <a:pt x="3333" y="3357"/>
                  </a:lnTo>
                  <a:lnTo>
                    <a:pt x="1125" y="3231"/>
                  </a:lnTo>
                  <a:lnTo>
                    <a:pt x="1187" y="2060"/>
                  </a:lnTo>
                  <a:lnTo>
                    <a:pt x="904" y="2447"/>
                  </a:lnTo>
                  <a:lnTo>
                    <a:pt x="0" y="1748"/>
                  </a:lnTo>
                  <a:lnTo>
                    <a:pt x="615" y="892"/>
                  </a:lnTo>
                  <a:cubicBezTo>
                    <a:pt x="923" y="455"/>
                    <a:pt x="1538" y="237"/>
                    <a:pt x="2064" y="149"/>
                  </a:cubicBezTo>
                  <a:lnTo>
                    <a:pt x="2473" y="0"/>
                  </a:lnTo>
                  <a:lnTo>
                    <a:pt x="3546" y="3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35"/>
            <p:cNvSpPr/>
            <p:nvPr/>
          </p:nvSpPr>
          <p:spPr>
            <a:xfrm>
              <a:off x="6863935" y="1767626"/>
              <a:ext cx="352614" cy="453252"/>
            </a:xfrm>
            <a:custGeom>
              <a:rect b="b" l="l" r="r" t="t"/>
              <a:pathLst>
                <a:path extrusionOk="0" h="1825" w="1420">
                  <a:moveTo>
                    <a:pt x="1053" y="1805"/>
                  </a:moveTo>
                  <a:lnTo>
                    <a:pt x="431" y="1825"/>
                  </a:lnTo>
                  <a:cubicBezTo>
                    <a:pt x="221" y="1832"/>
                    <a:pt x="46" y="1667"/>
                    <a:pt x="39" y="1458"/>
                  </a:cubicBezTo>
                  <a:lnTo>
                    <a:pt x="0" y="219"/>
                  </a:lnTo>
                  <a:cubicBezTo>
                    <a:pt x="-4" y="116"/>
                    <a:pt x="78" y="29"/>
                    <a:pt x="181" y="26"/>
                  </a:cubicBezTo>
                  <a:lnTo>
                    <a:pt x="995" y="0"/>
                  </a:lnTo>
                  <a:cubicBezTo>
                    <a:pt x="1204" y="-7"/>
                    <a:pt x="1379" y="158"/>
                    <a:pt x="1386" y="367"/>
                  </a:cubicBezTo>
                  <a:lnTo>
                    <a:pt x="1420" y="1414"/>
                  </a:lnTo>
                  <a:cubicBezTo>
                    <a:pt x="1426" y="1623"/>
                    <a:pt x="1262" y="1798"/>
                    <a:pt x="1053" y="1805"/>
                  </a:cubicBezTo>
                  <a:close/>
                </a:path>
              </a:pathLst>
            </a:custGeom>
            <a:solidFill>
              <a:srgbClr val="F9BDC8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35"/>
            <p:cNvSpPr/>
            <p:nvPr/>
          </p:nvSpPr>
          <p:spPr>
            <a:xfrm>
              <a:off x="7173062" y="1952506"/>
              <a:ext cx="159781" cy="144623"/>
            </a:xfrm>
            <a:custGeom>
              <a:rect b="b" l="l" r="r" t="t"/>
              <a:pathLst>
                <a:path extrusionOk="0" h="583" w="644">
                  <a:moveTo>
                    <a:pt x="639" y="236"/>
                  </a:moveTo>
                  <a:cubicBezTo>
                    <a:pt x="669" y="394"/>
                    <a:pt x="565" y="547"/>
                    <a:pt x="408" y="577"/>
                  </a:cubicBezTo>
                  <a:cubicBezTo>
                    <a:pt x="250" y="608"/>
                    <a:pt x="34" y="516"/>
                    <a:pt x="4" y="358"/>
                  </a:cubicBezTo>
                  <a:cubicBezTo>
                    <a:pt x="-26" y="200"/>
                    <a:pt x="139" y="35"/>
                    <a:pt x="297" y="5"/>
                  </a:cubicBezTo>
                  <a:cubicBezTo>
                    <a:pt x="455" y="-25"/>
                    <a:pt x="608" y="78"/>
                    <a:pt x="639" y="236"/>
                  </a:cubicBezTo>
                  <a:close/>
                </a:path>
              </a:pathLst>
            </a:custGeom>
            <a:solidFill>
              <a:srgbClr val="F9BDC8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35"/>
            <p:cNvSpPr/>
            <p:nvPr/>
          </p:nvSpPr>
          <p:spPr>
            <a:xfrm>
              <a:off x="6989673" y="2073274"/>
              <a:ext cx="245512" cy="302914"/>
            </a:xfrm>
            <a:custGeom>
              <a:rect b="b" l="l" r="r" t="t"/>
              <a:pathLst>
                <a:path extrusionOk="0" h="1220" w="989">
                  <a:moveTo>
                    <a:pt x="0" y="435"/>
                  </a:moveTo>
                  <a:lnTo>
                    <a:pt x="0" y="1143"/>
                  </a:lnTo>
                  <a:cubicBezTo>
                    <a:pt x="0" y="1143"/>
                    <a:pt x="427" y="1367"/>
                    <a:pt x="989" y="1052"/>
                  </a:cubicBezTo>
                  <a:lnTo>
                    <a:pt x="889" y="0"/>
                  </a:lnTo>
                  <a:lnTo>
                    <a:pt x="0" y="435"/>
                  </a:lnTo>
                  <a:close/>
                </a:path>
              </a:pathLst>
            </a:custGeom>
            <a:solidFill>
              <a:srgbClr val="F9BDC8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35"/>
            <p:cNvSpPr/>
            <p:nvPr/>
          </p:nvSpPr>
          <p:spPr>
            <a:xfrm>
              <a:off x="5645567" y="2338417"/>
              <a:ext cx="797172" cy="713178"/>
            </a:xfrm>
            <a:custGeom>
              <a:rect b="b" l="l" r="r" t="t"/>
              <a:pathLst>
                <a:path extrusionOk="0" h="2871" w="3209">
                  <a:moveTo>
                    <a:pt x="91" y="0"/>
                  </a:moveTo>
                  <a:lnTo>
                    <a:pt x="3209" y="405"/>
                  </a:lnTo>
                  <a:lnTo>
                    <a:pt x="3168" y="2871"/>
                  </a:lnTo>
                  <a:lnTo>
                    <a:pt x="0" y="2344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35"/>
            <p:cNvSpPr/>
            <p:nvPr/>
          </p:nvSpPr>
          <p:spPr>
            <a:xfrm>
              <a:off x="6432797" y="3001896"/>
              <a:ext cx="626949" cy="74549"/>
            </a:xfrm>
            <a:custGeom>
              <a:rect b="b" l="l" r="r" t="t"/>
              <a:pathLst>
                <a:path extrusionOk="0" h="301" w="2524">
                  <a:moveTo>
                    <a:pt x="3" y="0"/>
                  </a:moveTo>
                  <a:lnTo>
                    <a:pt x="2522" y="96"/>
                  </a:lnTo>
                  <a:lnTo>
                    <a:pt x="2524" y="301"/>
                  </a:lnTo>
                  <a:lnTo>
                    <a:pt x="0" y="20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35"/>
            <p:cNvSpPr/>
            <p:nvPr/>
          </p:nvSpPr>
          <p:spPr>
            <a:xfrm>
              <a:off x="6019800" y="2975307"/>
              <a:ext cx="581729" cy="180903"/>
            </a:xfrm>
            <a:custGeom>
              <a:rect b="b" l="l" r="r" t="t"/>
              <a:pathLst>
                <a:path extrusionOk="0" h="729" w="2342">
                  <a:moveTo>
                    <a:pt x="195" y="4"/>
                  </a:moveTo>
                  <a:lnTo>
                    <a:pt x="186" y="2"/>
                  </a:lnTo>
                  <a:cubicBezTo>
                    <a:pt x="98" y="-12"/>
                    <a:pt x="15" y="48"/>
                    <a:pt x="1" y="136"/>
                  </a:cubicBezTo>
                  <a:cubicBezTo>
                    <a:pt x="-12" y="226"/>
                    <a:pt x="51" y="310"/>
                    <a:pt x="142" y="320"/>
                  </a:cubicBezTo>
                  <a:lnTo>
                    <a:pt x="414" y="352"/>
                  </a:lnTo>
                  <a:lnTo>
                    <a:pt x="536" y="466"/>
                  </a:lnTo>
                  <a:cubicBezTo>
                    <a:pt x="663" y="585"/>
                    <a:pt x="824" y="662"/>
                    <a:pt x="996" y="686"/>
                  </a:cubicBezTo>
                  <a:lnTo>
                    <a:pt x="1252" y="721"/>
                  </a:lnTo>
                  <a:cubicBezTo>
                    <a:pt x="1448" y="748"/>
                    <a:pt x="1648" y="704"/>
                    <a:pt x="1816" y="598"/>
                  </a:cubicBezTo>
                  <a:lnTo>
                    <a:pt x="2342" y="335"/>
                  </a:lnTo>
                  <a:lnTo>
                    <a:pt x="1671" y="308"/>
                  </a:lnTo>
                  <a:lnTo>
                    <a:pt x="1636" y="256"/>
                  </a:lnTo>
                  <a:cubicBezTo>
                    <a:pt x="1612" y="223"/>
                    <a:pt x="1575" y="202"/>
                    <a:pt x="1535" y="197"/>
                  </a:cubicBezTo>
                  <a:lnTo>
                    <a:pt x="1494" y="193"/>
                  </a:lnTo>
                  <a:cubicBezTo>
                    <a:pt x="1440" y="186"/>
                    <a:pt x="1387" y="212"/>
                    <a:pt x="1357" y="259"/>
                  </a:cubicBezTo>
                  <a:lnTo>
                    <a:pt x="1336" y="223"/>
                  </a:lnTo>
                  <a:cubicBezTo>
                    <a:pt x="1309" y="180"/>
                    <a:pt x="1263" y="153"/>
                    <a:pt x="1212" y="151"/>
                  </a:cubicBezTo>
                  <a:lnTo>
                    <a:pt x="1179" y="150"/>
                  </a:lnTo>
                  <a:cubicBezTo>
                    <a:pt x="1132" y="148"/>
                    <a:pt x="1087" y="168"/>
                    <a:pt x="1057" y="204"/>
                  </a:cubicBezTo>
                  <a:lnTo>
                    <a:pt x="1023" y="154"/>
                  </a:lnTo>
                  <a:cubicBezTo>
                    <a:pt x="1002" y="122"/>
                    <a:pt x="968" y="102"/>
                    <a:pt x="930" y="98"/>
                  </a:cubicBezTo>
                  <a:lnTo>
                    <a:pt x="844" y="90"/>
                  </a:lnTo>
                  <a:cubicBezTo>
                    <a:pt x="800" y="85"/>
                    <a:pt x="756" y="105"/>
                    <a:pt x="730" y="140"/>
                  </a:cubicBezTo>
                  <a:cubicBezTo>
                    <a:pt x="697" y="83"/>
                    <a:pt x="638" y="45"/>
                    <a:pt x="573" y="39"/>
                  </a:cubicBezTo>
                  <a:lnTo>
                    <a:pt x="195" y="4"/>
                  </a:lnTo>
                  <a:close/>
                </a:path>
              </a:pathLst>
            </a:custGeom>
            <a:solidFill>
              <a:srgbClr val="F9BDC8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35"/>
            <p:cNvSpPr/>
            <p:nvPr/>
          </p:nvSpPr>
          <p:spPr>
            <a:xfrm>
              <a:off x="6357503" y="3044637"/>
              <a:ext cx="26340" cy="53426"/>
            </a:xfrm>
            <a:custGeom>
              <a:rect b="b" l="l" r="r" t="t"/>
              <a:pathLst>
                <a:path extrusionOk="0" h="216" w="107">
                  <a:moveTo>
                    <a:pt x="0" y="0"/>
                  </a:moveTo>
                  <a:lnTo>
                    <a:pt x="107" y="216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26625" lIns="96100" spcFirstLastPara="1" rIns="96100" wrap="square" tIns="266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35"/>
            <p:cNvSpPr/>
            <p:nvPr/>
          </p:nvSpPr>
          <p:spPr>
            <a:xfrm>
              <a:off x="6282458" y="3026000"/>
              <a:ext cx="25346" cy="74051"/>
            </a:xfrm>
            <a:custGeom>
              <a:rect b="b" l="l" r="r" t="t"/>
              <a:pathLst>
                <a:path extrusionOk="0" h="299" w="103">
                  <a:moveTo>
                    <a:pt x="0" y="0"/>
                  </a:moveTo>
                  <a:cubicBezTo>
                    <a:pt x="0" y="0"/>
                    <a:pt x="0" y="183"/>
                    <a:pt x="103" y="299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35"/>
            <p:cNvSpPr/>
            <p:nvPr/>
          </p:nvSpPr>
          <p:spPr>
            <a:xfrm>
              <a:off x="6201200" y="3010097"/>
              <a:ext cx="18637" cy="74796"/>
            </a:xfrm>
            <a:custGeom>
              <a:rect b="b" l="l" r="r" t="t"/>
              <a:pathLst>
                <a:path extrusionOk="0" h="302" w="76">
                  <a:moveTo>
                    <a:pt x="76" y="302"/>
                  </a:moveTo>
                  <a:cubicBezTo>
                    <a:pt x="76" y="302"/>
                    <a:pt x="10" y="155"/>
                    <a:pt x="0" y="0"/>
                  </a:cubicBezTo>
                  <a:lnTo>
                    <a:pt x="76" y="302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35"/>
            <p:cNvSpPr/>
            <p:nvPr/>
          </p:nvSpPr>
          <p:spPr>
            <a:xfrm>
              <a:off x="6125410" y="2985993"/>
              <a:ext cx="41996" cy="71815"/>
            </a:xfrm>
            <a:custGeom>
              <a:rect b="b" l="l" r="r" t="t"/>
              <a:pathLst>
                <a:path extrusionOk="0" h="290" w="170">
                  <a:moveTo>
                    <a:pt x="170" y="0"/>
                  </a:moveTo>
                  <a:lnTo>
                    <a:pt x="101" y="6"/>
                  </a:lnTo>
                  <a:cubicBezTo>
                    <a:pt x="44" y="10"/>
                    <a:pt x="0" y="58"/>
                    <a:pt x="0" y="116"/>
                  </a:cubicBezTo>
                  <a:lnTo>
                    <a:pt x="0" y="290"/>
                  </a:lnTo>
                  <a:lnTo>
                    <a:pt x="17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35"/>
            <p:cNvSpPr/>
            <p:nvPr/>
          </p:nvSpPr>
          <p:spPr>
            <a:xfrm>
              <a:off x="6836849" y="2785706"/>
              <a:ext cx="910487" cy="507673"/>
            </a:xfrm>
            <a:custGeom>
              <a:rect b="b" l="l" r="r" t="t"/>
              <a:pathLst>
                <a:path extrusionOk="0" h="2044" w="3665">
                  <a:moveTo>
                    <a:pt x="2187" y="199"/>
                  </a:moveTo>
                  <a:lnTo>
                    <a:pt x="2219" y="485"/>
                  </a:lnTo>
                  <a:lnTo>
                    <a:pt x="1447" y="803"/>
                  </a:lnTo>
                  <a:lnTo>
                    <a:pt x="761" y="469"/>
                  </a:lnTo>
                  <a:cubicBezTo>
                    <a:pt x="705" y="574"/>
                    <a:pt x="735" y="705"/>
                    <a:pt x="831" y="776"/>
                  </a:cubicBezTo>
                  <a:lnTo>
                    <a:pt x="1084" y="963"/>
                  </a:lnTo>
                  <a:lnTo>
                    <a:pt x="215" y="1121"/>
                  </a:lnTo>
                  <a:cubicBezTo>
                    <a:pt x="163" y="1131"/>
                    <a:pt x="126" y="1179"/>
                    <a:pt x="131" y="1232"/>
                  </a:cubicBezTo>
                  <a:lnTo>
                    <a:pt x="137" y="1309"/>
                  </a:lnTo>
                  <a:lnTo>
                    <a:pt x="126" y="1309"/>
                  </a:lnTo>
                  <a:cubicBezTo>
                    <a:pt x="59" y="1309"/>
                    <a:pt x="4" y="1362"/>
                    <a:pt x="1" y="1429"/>
                  </a:cubicBezTo>
                  <a:cubicBezTo>
                    <a:pt x="-2" y="1483"/>
                    <a:pt x="31" y="1532"/>
                    <a:pt x="82" y="1552"/>
                  </a:cubicBezTo>
                  <a:lnTo>
                    <a:pt x="99" y="1558"/>
                  </a:lnTo>
                  <a:lnTo>
                    <a:pt x="107" y="1666"/>
                  </a:lnTo>
                  <a:cubicBezTo>
                    <a:pt x="111" y="1734"/>
                    <a:pt x="158" y="1791"/>
                    <a:pt x="223" y="1810"/>
                  </a:cubicBezTo>
                  <a:lnTo>
                    <a:pt x="241" y="1814"/>
                  </a:lnTo>
                  <a:lnTo>
                    <a:pt x="255" y="1863"/>
                  </a:lnTo>
                  <a:cubicBezTo>
                    <a:pt x="278" y="1941"/>
                    <a:pt x="347" y="1998"/>
                    <a:pt x="428" y="2006"/>
                  </a:cubicBezTo>
                  <a:lnTo>
                    <a:pt x="827" y="2044"/>
                  </a:lnTo>
                  <a:lnTo>
                    <a:pt x="1819" y="1854"/>
                  </a:lnTo>
                  <a:lnTo>
                    <a:pt x="3665" y="1081"/>
                  </a:lnTo>
                  <a:lnTo>
                    <a:pt x="3459" y="0"/>
                  </a:lnTo>
                  <a:lnTo>
                    <a:pt x="2187" y="199"/>
                  </a:lnTo>
                  <a:close/>
                </a:path>
              </a:pathLst>
            </a:custGeom>
            <a:solidFill>
              <a:srgbClr val="F9BDC8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35"/>
            <p:cNvSpPr/>
            <p:nvPr/>
          </p:nvSpPr>
          <p:spPr>
            <a:xfrm>
              <a:off x="6870893" y="3110985"/>
              <a:ext cx="224639" cy="11928"/>
            </a:xfrm>
            <a:custGeom>
              <a:rect b="b" l="l" r="r" t="t"/>
              <a:pathLst>
                <a:path extrusionOk="0" h="49" w="905">
                  <a:moveTo>
                    <a:pt x="905" y="49"/>
                  </a:moveTo>
                  <a:lnTo>
                    <a:pt x="418" y="49"/>
                  </a:lnTo>
                  <a:lnTo>
                    <a:pt x="0" y="0"/>
                  </a:lnTo>
                  <a:lnTo>
                    <a:pt x="905" y="49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35"/>
            <p:cNvSpPr/>
            <p:nvPr/>
          </p:nvSpPr>
          <p:spPr>
            <a:xfrm>
              <a:off x="6861450" y="3172860"/>
              <a:ext cx="217682" cy="16401"/>
            </a:xfrm>
            <a:custGeom>
              <a:rect b="b" l="l" r="r" t="t"/>
              <a:pathLst>
                <a:path extrusionOk="0" h="67" w="877">
                  <a:moveTo>
                    <a:pt x="877" y="67"/>
                  </a:moveTo>
                  <a:lnTo>
                    <a:pt x="362" y="67"/>
                  </a:lnTo>
                  <a:lnTo>
                    <a:pt x="0" y="0"/>
                  </a:lnTo>
                  <a:lnTo>
                    <a:pt x="877" y="67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35"/>
            <p:cNvSpPr/>
            <p:nvPr/>
          </p:nvSpPr>
          <p:spPr>
            <a:xfrm>
              <a:off x="6896736" y="3236475"/>
              <a:ext cx="169473" cy="11182"/>
            </a:xfrm>
            <a:custGeom>
              <a:rect b="b" l="l" r="r" t="t"/>
              <a:pathLst>
                <a:path extrusionOk="0" h="46" w="683">
                  <a:moveTo>
                    <a:pt x="683" y="46"/>
                  </a:moveTo>
                  <a:lnTo>
                    <a:pt x="386" y="46"/>
                  </a:lnTo>
                  <a:lnTo>
                    <a:pt x="0" y="0"/>
                  </a:lnTo>
                  <a:lnTo>
                    <a:pt x="683" y="46"/>
                  </a:lnTo>
                  <a:close/>
                </a:path>
              </a:pathLst>
            </a:custGeom>
            <a:noFill/>
            <a:ln cap="flat" cmpd="sng" w="12600">
              <a:solidFill>
                <a:srgbClr val="1E2423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0" lIns="96100" spcFirstLastPara="1" rIns="961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35"/>
            <p:cNvSpPr/>
            <p:nvPr/>
          </p:nvSpPr>
          <p:spPr>
            <a:xfrm>
              <a:off x="7349990" y="2673387"/>
              <a:ext cx="20128" cy="140647"/>
            </a:xfrm>
            <a:custGeom>
              <a:rect b="b" l="l" r="r" t="t"/>
              <a:pathLst>
                <a:path extrusionOk="0" h="567" w="82">
                  <a:moveTo>
                    <a:pt x="0" y="0"/>
                  </a:moveTo>
                  <a:lnTo>
                    <a:pt x="82" y="567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2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35"/>
            <p:cNvSpPr/>
            <p:nvPr/>
          </p:nvSpPr>
          <p:spPr>
            <a:xfrm>
              <a:off x="6816721" y="2660465"/>
              <a:ext cx="5218" cy="134187"/>
            </a:xfrm>
            <a:custGeom>
              <a:rect b="b" l="l" r="r" t="t"/>
              <a:pathLst>
                <a:path extrusionOk="0" h="541" w="22">
                  <a:moveTo>
                    <a:pt x="22" y="0"/>
                  </a:moveTo>
                  <a:lnTo>
                    <a:pt x="0" y="541"/>
                  </a:lnTo>
                  <a:lnTo>
                    <a:pt x="22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2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35"/>
            <p:cNvSpPr/>
            <p:nvPr/>
          </p:nvSpPr>
          <p:spPr>
            <a:xfrm>
              <a:off x="6433046" y="2591881"/>
              <a:ext cx="7206" cy="444555"/>
            </a:xfrm>
            <a:custGeom>
              <a:rect b="b" l="l" r="r" t="t"/>
              <a:pathLst>
                <a:path extrusionOk="0" h="1790" w="30">
                  <a:moveTo>
                    <a:pt x="0" y="1790"/>
                  </a:moveTo>
                  <a:lnTo>
                    <a:pt x="30" y="0"/>
                  </a:lnTo>
                  <a:lnTo>
                    <a:pt x="0" y="179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35"/>
            <p:cNvSpPr/>
            <p:nvPr/>
          </p:nvSpPr>
          <p:spPr>
            <a:xfrm>
              <a:off x="5930839" y="2619961"/>
              <a:ext cx="141393" cy="141145"/>
            </a:xfrm>
            <a:custGeom>
              <a:rect b="b" l="l" r="r" t="t"/>
              <a:pathLst>
                <a:path extrusionOk="0" h="569" w="570">
                  <a:moveTo>
                    <a:pt x="261" y="569"/>
                  </a:moveTo>
                  <a:lnTo>
                    <a:pt x="0" y="260"/>
                  </a:lnTo>
                  <a:lnTo>
                    <a:pt x="309" y="0"/>
                  </a:lnTo>
                  <a:lnTo>
                    <a:pt x="570" y="309"/>
                  </a:lnTo>
                  <a:lnTo>
                    <a:pt x="261" y="569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35"/>
            <p:cNvSpPr/>
            <p:nvPr/>
          </p:nvSpPr>
          <p:spPr>
            <a:xfrm>
              <a:off x="7324395" y="2881128"/>
              <a:ext cx="129465" cy="51190"/>
            </a:xfrm>
            <a:custGeom>
              <a:rect b="b" l="l" r="r" t="t"/>
              <a:pathLst>
                <a:path extrusionOk="0" h="207" w="522">
                  <a:moveTo>
                    <a:pt x="522" y="0"/>
                  </a:moveTo>
                  <a:lnTo>
                    <a:pt x="0" y="207"/>
                  </a:lnTo>
                  <a:lnTo>
                    <a:pt x="522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23400" lIns="96100" spcFirstLastPara="1" rIns="96100" wrap="square" tIns="23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83" name="Google Shape;983;p35"/>
            <p:cNvGrpSpPr/>
            <p:nvPr/>
          </p:nvGrpSpPr>
          <p:grpSpPr>
            <a:xfrm>
              <a:off x="6898602" y="1993088"/>
              <a:ext cx="165009" cy="21620"/>
              <a:chOff x="3336120" y="1990440"/>
              <a:chExt cx="239040" cy="31320"/>
            </a:xfrm>
          </p:grpSpPr>
          <p:sp>
            <p:nvSpPr>
              <p:cNvPr id="984" name="Google Shape;984;p35"/>
              <p:cNvSpPr/>
              <p:nvPr/>
            </p:nvSpPr>
            <p:spPr>
              <a:xfrm>
                <a:off x="3336120" y="1990440"/>
                <a:ext cx="31680" cy="31320"/>
              </a:xfrm>
              <a:custGeom>
                <a:rect b="b" l="l" r="r" t="t"/>
                <a:pathLst>
                  <a:path extrusionOk="0" h="88" w="89">
                    <a:moveTo>
                      <a:pt x="89" y="44"/>
                    </a:moveTo>
                    <a:cubicBezTo>
                      <a:pt x="89" y="19"/>
                      <a:pt x="69" y="0"/>
                      <a:pt x="44" y="0"/>
                    </a:cubicBezTo>
                    <a:cubicBezTo>
                      <a:pt x="20" y="0"/>
                      <a:pt x="0" y="19"/>
                      <a:pt x="0" y="44"/>
                    </a:cubicBezTo>
                    <a:cubicBezTo>
                      <a:pt x="0" y="68"/>
                      <a:pt x="20" y="88"/>
                      <a:pt x="44" y="88"/>
                    </a:cubicBezTo>
                    <a:cubicBezTo>
                      <a:pt x="69" y="88"/>
                      <a:pt x="89" y="68"/>
                      <a:pt x="89" y="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" name="Google Shape;985;p35"/>
              <p:cNvSpPr/>
              <p:nvPr/>
            </p:nvSpPr>
            <p:spPr>
              <a:xfrm>
                <a:off x="3543480" y="1990440"/>
                <a:ext cx="31680" cy="31320"/>
              </a:xfrm>
              <a:custGeom>
                <a:rect b="b" l="l" r="r" t="t"/>
                <a:pathLst>
                  <a:path extrusionOk="0" h="88" w="89">
                    <a:moveTo>
                      <a:pt x="89" y="44"/>
                    </a:moveTo>
                    <a:cubicBezTo>
                      <a:pt x="89" y="19"/>
                      <a:pt x="69" y="0"/>
                      <a:pt x="44" y="0"/>
                    </a:cubicBezTo>
                    <a:cubicBezTo>
                      <a:pt x="19" y="0"/>
                      <a:pt x="0" y="19"/>
                      <a:pt x="0" y="44"/>
                    </a:cubicBezTo>
                    <a:cubicBezTo>
                      <a:pt x="0" y="68"/>
                      <a:pt x="19" y="88"/>
                      <a:pt x="44" y="88"/>
                    </a:cubicBezTo>
                    <a:cubicBezTo>
                      <a:pt x="69" y="88"/>
                      <a:pt x="89" y="68"/>
                      <a:pt x="89" y="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86" name="Google Shape;986;p35"/>
            <p:cNvSpPr/>
            <p:nvPr/>
          </p:nvSpPr>
          <p:spPr>
            <a:xfrm>
              <a:off x="6799824" y="1657047"/>
              <a:ext cx="482330" cy="360564"/>
            </a:xfrm>
            <a:custGeom>
              <a:rect b="b" l="l" r="r" t="t"/>
              <a:pathLst>
                <a:path extrusionOk="0" h="1452" w="1942">
                  <a:moveTo>
                    <a:pt x="1929" y="1199"/>
                  </a:moveTo>
                  <a:lnTo>
                    <a:pt x="1718" y="1452"/>
                  </a:lnTo>
                  <a:cubicBezTo>
                    <a:pt x="1718" y="1452"/>
                    <a:pt x="1297" y="1317"/>
                    <a:pt x="1409" y="945"/>
                  </a:cubicBezTo>
                  <a:cubicBezTo>
                    <a:pt x="1283" y="932"/>
                    <a:pt x="1173" y="858"/>
                    <a:pt x="1111" y="748"/>
                  </a:cubicBezTo>
                  <a:cubicBezTo>
                    <a:pt x="907" y="832"/>
                    <a:pt x="686" y="884"/>
                    <a:pt x="466" y="881"/>
                  </a:cubicBezTo>
                  <a:cubicBezTo>
                    <a:pt x="385" y="879"/>
                    <a:pt x="302" y="871"/>
                    <a:pt x="228" y="837"/>
                  </a:cubicBezTo>
                  <a:cubicBezTo>
                    <a:pt x="101" y="778"/>
                    <a:pt x="16" y="644"/>
                    <a:pt x="3" y="504"/>
                  </a:cubicBezTo>
                  <a:cubicBezTo>
                    <a:pt x="-11" y="364"/>
                    <a:pt x="41" y="223"/>
                    <a:pt x="128" y="113"/>
                  </a:cubicBezTo>
                  <a:cubicBezTo>
                    <a:pt x="264" y="-56"/>
                    <a:pt x="541" y="-12"/>
                    <a:pt x="733" y="91"/>
                  </a:cubicBezTo>
                  <a:cubicBezTo>
                    <a:pt x="827" y="44"/>
                    <a:pt x="932" y="28"/>
                    <a:pt x="1033" y="55"/>
                  </a:cubicBezTo>
                  <a:cubicBezTo>
                    <a:pt x="1135" y="81"/>
                    <a:pt x="1226" y="146"/>
                    <a:pt x="1286" y="232"/>
                  </a:cubicBezTo>
                  <a:cubicBezTo>
                    <a:pt x="1371" y="213"/>
                    <a:pt x="1466" y="198"/>
                    <a:pt x="1552" y="214"/>
                  </a:cubicBezTo>
                  <a:cubicBezTo>
                    <a:pt x="1638" y="229"/>
                    <a:pt x="1722" y="269"/>
                    <a:pt x="1781" y="334"/>
                  </a:cubicBezTo>
                  <a:cubicBezTo>
                    <a:pt x="1847" y="407"/>
                    <a:pt x="1877" y="506"/>
                    <a:pt x="1896" y="603"/>
                  </a:cubicBezTo>
                  <a:cubicBezTo>
                    <a:pt x="1937" y="802"/>
                    <a:pt x="1958" y="998"/>
                    <a:pt x="1929" y="11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87" name="Google Shape;987;p35"/>
            <p:cNvGrpSpPr/>
            <p:nvPr/>
          </p:nvGrpSpPr>
          <p:grpSpPr>
            <a:xfrm>
              <a:off x="6845669" y="1925742"/>
              <a:ext cx="448308" cy="153081"/>
              <a:chOff x="3259440" y="1892880"/>
              <a:chExt cx="649440" cy="221760"/>
            </a:xfrm>
          </p:grpSpPr>
          <p:sp>
            <p:nvSpPr>
              <p:cNvPr id="988" name="Google Shape;988;p35"/>
              <p:cNvSpPr/>
              <p:nvPr/>
            </p:nvSpPr>
            <p:spPr>
              <a:xfrm>
                <a:off x="3425040" y="1987200"/>
                <a:ext cx="48240" cy="84600"/>
              </a:xfrm>
              <a:custGeom>
                <a:rect b="b" l="l" r="r" t="t"/>
                <a:pathLst>
                  <a:path extrusionOk="0" h="236" w="135">
                    <a:moveTo>
                      <a:pt x="49" y="0"/>
                    </a:moveTo>
                    <a:lnTo>
                      <a:pt x="2" y="159"/>
                    </a:lnTo>
                    <a:cubicBezTo>
                      <a:pt x="-7" y="189"/>
                      <a:pt x="14" y="221"/>
                      <a:pt x="45" y="225"/>
                    </a:cubicBezTo>
                    <a:lnTo>
                      <a:pt x="135" y="236"/>
                    </a:lnTo>
                    <a:lnTo>
                      <a:pt x="49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33825" lIns="96100" spcFirstLastPara="1" rIns="96100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p35"/>
              <p:cNvSpPr/>
              <p:nvPr/>
            </p:nvSpPr>
            <p:spPr>
              <a:xfrm>
                <a:off x="3488760" y="2076840"/>
                <a:ext cx="134640" cy="37800"/>
              </a:xfrm>
              <a:custGeom>
                <a:rect b="b" l="l" r="r" t="t"/>
                <a:pathLst>
                  <a:path extrusionOk="0" h="106" w="375">
                    <a:moveTo>
                      <a:pt x="0" y="68"/>
                    </a:moveTo>
                    <a:cubicBezTo>
                      <a:pt x="0" y="68"/>
                      <a:pt x="187" y="189"/>
                      <a:pt x="375" y="0"/>
                    </a:cubicBezTo>
                    <a:lnTo>
                      <a:pt x="0" y="68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35"/>
              <p:cNvSpPr/>
              <p:nvPr/>
            </p:nvSpPr>
            <p:spPr>
              <a:xfrm>
                <a:off x="3259440" y="1956600"/>
                <a:ext cx="140760" cy="116640"/>
              </a:xfrm>
              <a:custGeom>
                <a:rect b="b" l="l" r="r" t="t"/>
                <a:pathLst>
                  <a:path extrusionOk="0" h="325" w="392">
                    <a:moveTo>
                      <a:pt x="0" y="0"/>
                    </a:moveTo>
                    <a:lnTo>
                      <a:pt x="386" y="0"/>
                    </a:lnTo>
                    <a:lnTo>
                      <a:pt x="392" y="174"/>
                    </a:lnTo>
                    <a:cubicBezTo>
                      <a:pt x="395" y="257"/>
                      <a:pt x="328" y="325"/>
                      <a:pt x="246" y="325"/>
                    </a:cubicBezTo>
                    <a:lnTo>
                      <a:pt x="153" y="325"/>
                    </a:lnTo>
                    <a:cubicBezTo>
                      <a:pt x="75" y="325"/>
                      <a:pt x="10" y="263"/>
                      <a:pt x="7" y="184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p35"/>
              <p:cNvSpPr/>
              <p:nvPr/>
            </p:nvSpPr>
            <p:spPr>
              <a:xfrm>
                <a:off x="3478320" y="1947240"/>
                <a:ext cx="167040" cy="119160"/>
              </a:xfrm>
              <a:custGeom>
                <a:rect b="b" l="l" r="r" t="t"/>
                <a:pathLst>
                  <a:path extrusionOk="0" h="332" w="465">
                    <a:moveTo>
                      <a:pt x="0" y="13"/>
                    </a:moveTo>
                    <a:lnTo>
                      <a:pt x="5" y="163"/>
                    </a:lnTo>
                    <a:cubicBezTo>
                      <a:pt x="8" y="259"/>
                      <a:pt x="89" y="335"/>
                      <a:pt x="185" y="332"/>
                    </a:cubicBezTo>
                    <a:lnTo>
                      <a:pt x="297" y="327"/>
                    </a:lnTo>
                    <a:cubicBezTo>
                      <a:pt x="393" y="324"/>
                      <a:pt x="469" y="244"/>
                      <a:pt x="465" y="147"/>
                    </a:cubicBezTo>
                    <a:lnTo>
                      <a:pt x="461" y="0"/>
                    </a:lnTo>
                    <a:lnTo>
                      <a:pt x="0" y="13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51100" lIns="96100" spcFirstLastPara="1" rIns="96100" wrap="square" tIns="51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" name="Google Shape;992;p35"/>
              <p:cNvSpPr/>
              <p:nvPr/>
            </p:nvSpPr>
            <p:spPr>
              <a:xfrm>
                <a:off x="3399120" y="1960200"/>
                <a:ext cx="79200" cy="11880"/>
              </a:xfrm>
              <a:custGeom>
                <a:rect b="b" l="l" r="r" t="t"/>
                <a:pathLst>
                  <a:path extrusionOk="0" h="34" w="221">
                    <a:moveTo>
                      <a:pt x="0" y="34"/>
                    </a:moveTo>
                    <a:lnTo>
                      <a:pt x="31" y="18"/>
                    </a:lnTo>
                    <a:cubicBezTo>
                      <a:pt x="74" y="-4"/>
                      <a:pt x="125" y="-6"/>
                      <a:pt x="170" y="13"/>
                    </a:cubicBezTo>
                    <a:lnTo>
                      <a:pt x="221" y="34"/>
                    </a:lnTo>
                    <a:lnTo>
                      <a:pt x="0" y="34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" name="Google Shape;993;p35"/>
              <p:cNvSpPr/>
              <p:nvPr/>
            </p:nvSpPr>
            <p:spPr>
              <a:xfrm>
                <a:off x="3650040" y="1936800"/>
                <a:ext cx="223559" cy="11160"/>
              </a:xfrm>
              <a:custGeom>
                <a:rect b="b" l="l" r="r" t="t"/>
                <a:pathLst>
                  <a:path extrusionOk="0" h="32" w="622">
                    <a:moveTo>
                      <a:pt x="0" y="32"/>
                    </a:moveTo>
                    <a:lnTo>
                      <a:pt x="622" y="0"/>
                    </a:lnTo>
                    <a:lnTo>
                      <a:pt x="0" y="32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Google Shape;994;p35"/>
              <p:cNvSpPr/>
              <p:nvPr/>
            </p:nvSpPr>
            <p:spPr>
              <a:xfrm>
                <a:off x="3513960" y="1892880"/>
                <a:ext cx="115920" cy="15840"/>
              </a:xfrm>
              <a:custGeom>
                <a:rect b="b" l="l" r="r" t="t"/>
                <a:pathLst>
                  <a:path extrusionOk="0" h="45" w="323">
                    <a:moveTo>
                      <a:pt x="0" y="12"/>
                    </a:moveTo>
                    <a:cubicBezTo>
                      <a:pt x="0" y="12"/>
                      <a:pt x="129" y="-31"/>
                      <a:pt x="323" y="45"/>
                    </a:cubicBezTo>
                    <a:lnTo>
                      <a:pt x="0" y="12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" name="Google Shape;995;p35"/>
              <p:cNvSpPr/>
              <p:nvPr/>
            </p:nvSpPr>
            <p:spPr>
              <a:xfrm>
                <a:off x="3297600" y="1900080"/>
                <a:ext cx="102600" cy="18360"/>
              </a:xfrm>
              <a:custGeom>
                <a:rect b="b" l="l" r="r" t="t"/>
                <a:pathLst>
                  <a:path extrusionOk="0" h="52" w="286">
                    <a:moveTo>
                      <a:pt x="0" y="52"/>
                    </a:moveTo>
                    <a:cubicBezTo>
                      <a:pt x="0" y="52"/>
                      <a:pt x="121" y="-44"/>
                      <a:pt x="286" y="25"/>
                    </a:cubicBezTo>
                    <a:lnTo>
                      <a:pt x="0" y="52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" name="Google Shape;996;p35"/>
              <p:cNvSpPr/>
              <p:nvPr/>
            </p:nvSpPr>
            <p:spPr>
              <a:xfrm>
                <a:off x="3831120" y="1925400"/>
                <a:ext cx="77760" cy="45360"/>
              </a:xfrm>
              <a:custGeom>
                <a:rect b="b" l="l" r="r" t="t"/>
                <a:pathLst>
                  <a:path extrusionOk="0" h="127" w="217">
                    <a:moveTo>
                      <a:pt x="0" y="127"/>
                    </a:moveTo>
                    <a:cubicBezTo>
                      <a:pt x="0" y="127"/>
                      <a:pt x="129" y="-13"/>
                      <a:pt x="217" y="1"/>
                    </a:cubicBezTo>
                    <a:lnTo>
                      <a:pt x="0" y="127"/>
                    </a:lnTo>
                    <a:close/>
                  </a:path>
                </a:pathLst>
              </a:custGeom>
              <a:noFill/>
              <a:ln cap="flat" cmpd="sng" w="12600">
                <a:solidFill>
                  <a:schemeClr val="dk1"/>
                </a:solidFill>
                <a:prstDash val="solid"/>
                <a:bevel/>
                <a:headEnd len="sm" w="sm" type="none"/>
                <a:tailEnd len="sm" w="sm" type="none"/>
              </a:ln>
            </p:spPr>
            <p:txBody>
              <a:bodyPr anchorCtr="1" anchor="ctr" bIns="0" lIns="96100" spcFirstLastPara="1" rIns="961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97" name="Google Shape;997;p35"/>
            <p:cNvSpPr/>
            <p:nvPr/>
          </p:nvSpPr>
          <p:spPr>
            <a:xfrm>
              <a:off x="7371112" y="3524976"/>
              <a:ext cx="194571" cy="202771"/>
            </a:xfrm>
            <a:custGeom>
              <a:rect b="b" l="l" r="r" t="t"/>
              <a:pathLst>
                <a:path extrusionOk="0" h="817" w="784">
                  <a:moveTo>
                    <a:pt x="590" y="0"/>
                  </a:moveTo>
                  <a:lnTo>
                    <a:pt x="784" y="131"/>
                  </a:lnTo>
                  <a:lnTo>
                    <a:pt x="162" y="817"/>
                  </a:lnTo>
                  <a:lnTo>
                    <a:pt x="0" y="546"/>
                  </a:lnTo>
                  <a:lnTo>
                    <a:pt x="5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35"/>
            <p:cNvSpPr/>
            <p:nvPr/>
          </p:nvSpPr>
          <p:spPr>
            <a:xfrm>
              <a:off x="7396707" y="3557529"/>
              <a:ext cx="446795" cy="442817"/>
            </a:xfrm>
            <a:custGeom>
              <a:rect b="b" l="l" r="r" t="t"/>
              <a:pathLst>
                <a:path extrusionOk="0" h="1783" w="1799">
                  <a:moveTo>
                    <a:pt x="0" y="567"/>
                  </a:moveTo>
                  <a:lnTo>
                    <a:pt x="372" y="1312"/>
                  </a:lnTo>
                  <a:cubicBezTo>
                    <a:pt x="386" y="1340"/>
                    <a:pt x="402" y="1366"/>
                    <a:pt x="420" y="1391"/>
                  </a:cubicBezTo>
                  <a:lnTo>
                    <a:pt x="644" y="1696"/>
                  </a:lnTo>
                  <a:cubicBezTo>
                    <a:pt x="696" y="1767"/>
                    <a:pt x="786" y="1798"/>
                    <a:pt x="870" y="1775"/>
                  </a:cubicBezTo>
                  <a:lnTo>
                    <a:pt x="1368" y="1639"/>
                  </a:lnTo>
                  <a:cubicBezTo>
                    <a:pt x="1415" y="1626"/>
                    <a:pt x="1456" y="1596"/>
                    <a:pt x="1485" y="1556"/>
                  </a:cubicBezTo>
                  <a:lnTo>
                    <a:pt x="1761" y="1162"/>
                  </a:lnTo>
                  <a:cubicBezTo>
                    <a:pt x="1806" y="1097"/>
                    <a:pt x="1812" y="1012"/>
                    <a:pt x="1774" y="942"/>
                  </a:cubicBezTo>
                  <a:lnTo>
                    <a:pt x="1670" y="746"/>
                  </a:lnTo>
                  <a:cubicBezTo>
                    <a:pt x="1628" y="667"/>
                    <a:pt x="1568" y="599"/>
                    <a:pt x="1494" y="549"/>
                  </a:cubicBezTo>
                  <a:lnTo>
                    <a:pt x="681" y="0"/>
                  </a:lnTo>
                  <a:lnTo>
                    <a:pt x="0" y="5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35"/>
            <p:cNvSpPr/>
            <p:nvPr/>
          </p:nvSpPr>
          <p:spPr>
            <a:xfrm>
              <a:off x="6410930" y="3001896"/>
              <a:ext cx="1127669" cy="725854"/>
            </a:xfrm>
            <a:custGeom>
              <a:rect b="b" l="l" r="r" t="t"/>
              <a:pathLst>
                <a:path extrusionOk="0" h="2922" w="4539">
                  <a:moveTo>
                    <a:pt x="4539" y="2110"/>
                  </a:moveTo>
                  <a:lnTo>
                    <a:pt x="1524" y="150"/>
                  </a:lnTo>
                  <a:cubicBezTo>
                    <a:pt x="1253" y="-30"/>
                    <a:pt x="906" y="-49"/>
                    <a:pt x="616" y="98"/>
                  </a:cubicBezTo>
                  <a:lnTo>
                    <a:pt x="271" y="274"/>
                  </a:lnTo>
                  <a:cubicBezTo>
                    <a:pt x="48" y="388"/>
                    <a:pt x="-56" y="652"/>
                    <a:pt x="31" y="888"/>
                  </a:cubicBezTo>
                  <a:lnTo>
                    <a:pt x="106" y="1091"/>
                  </a:lnTo>
                  <a:cubicBezTo>
                    <a:pt x="247" y="1474"/>
                    <a:pt x="554" y="1772"/>
                    <a:pt x="940" y="1902"/>
                  </a:cubicBezTo>
                  <a:lnTo>
                    <a:pt x="3984" y="2922"/>
                  </a:lnTo>
                  <a:lnTo>
                    <a:pt x="4539" y="211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35"/>
            <p:cNvSpPr/>
            <p:nvPr/>
          </p:nvSpPr>
          <p:spPr>
            <a:xfrm>
              <a:off x="6852007" y="3079675"/>
              <a:ext cx="665464" cy="432626"/>
            </a:xfrm>
            <a:custGeom>
              <a:rect b="b" l="l" r="r" t="t"/>
              <a:pathLst>
                <a:path extrusionOk="0" h="1742" w="2679">
                  <a:moveTo>
                    <a:pt x="0" y="0"/>
                  </a:moveTo>
                  <a:lnTo>
                    <a:pt x="2679" y="1742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35"/>
            <p:cNvSpPr/>
            <p:nvPr/>
          </p:nvSpPr>
          <p:spPr>
            <a:xfrm>
              <a:off x="6734718" y="3504848"/>
              <a:ext cx="503948" cy="168479"/>
            </a:xfrm>
            <a:custGeom>
              <a:rect b="b" l="l" r="r" t="t"/>
              <a:pathLst>
                <a:path extrusionOk="0" h="679" w="2029">
                  <a:moveTo>
                    <a:pt x="0" y="0"/>
                  </a:moveTo>
                  <a:lnTo>
                    <a:pt x="2029" y="67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600">
              <a:solidFill>
                <a:schemeClr val="dk1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35"/>
            <p:cNvSpPr/>
            <p:nvPr/>
          </p:nvSpPr>
          <p:spPr>
            <a:xfrm>
              <a:off x="7539840" y="3756821"/>
              <a:ext cx="283533" cy="213953"/>
            </a:xfrm>
            <a:custGeom>
              <a:rect b="b" l="l" r="r" t="t"/>
              <a:pathLst>
                <a:path extrusionOk="0" h="862" w="1142">
                  <a:moveTo>
                    <a:pt x="0" y="862"/>
                  </a:moveTo>
                  <a:lnTo>
                    <a:pt x="539" y="702"/>
                  </a:lnTo>
                  <a:cubicBezTo>
                    <a:pt x="668" y="663"/>
                    <a:pt x="778" y="579"/>
                    <a:pt x="850" y="465"/>
                  </a:cubicBezTo>
                  <a:lnTo>
                    <a:pt x="1142" y="0"/>
                  </a:lnTo>
                  <a:lnTo>
                    <a:pt x="0" y="862"/>
                  </a:lnTo>
                  <a:close/>
                </a:path>
              </a:pathLst>
            </a:custGeom>
            <a:noFill/>
            <a:ln cap="flat" cmpd="sng" w="12600">
              <a:solidFill>
                <a:schemeClr val="dk2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35"/>
            <p:cNvSpPr/>
            <p:nvPr/>
          </p:nvSpPr>
          <p:spPr>
            <a:xfrm>
              <a:off x="7510021" y="3665375"/>
              <a:ext cx="104368" cy="85233"/>
            </a:xfrm>
            <a:custGeom>
              <a:rect b="b" l="l" r="r" t="t"/>
              <a:pathLst>
                <a:path extrusionOk="0" h="344" w="421">
                  <a:moveTo>
                    <a:pt x="0" y="344"/>
                  </a:moveTo>
                  <a:cubicBezTo>
                    <a:pt x="141" y="230"/>
                    <a:pt x="280" y="115"/>
                    <a:pt x="421" y="0"/>
                  </a:cubicBezTo>
                  <a:lnTo>
                    <a:pt x="0" y="344"/>
                  </a:lnTo>
                  <a:close/>
                </a:path>
              </a:pathLst>
            </a:custGeom>
            <a:noFill/>
            <a:ln cap="flat" cmpd="sng" w="12600">
              <a:solidFill>
                <a:schemeClr val="dk2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35"/>
            <p:cNvSpPr/>
            <p:nvPr/>
          </p:nvSpPr>
          <p:spPr>
            <a:xfrm>
              <a:off x="7539840" y="3703892"/>
              <a:ext cx="118035" cy="90203"/>
            </a:xfrm>
            <a:custGeom>
              <a:rect b="b" l="l" r="r" t="t"/>
              <a:pathLst>
                <a:path extrusionOk="0" h="364" w="476">
                  <a:moveTo>
                    <a:pt x="0" y="364"/>
                  </a:moveTo>
                  <a:lnTo>
                    <a:pt x="476" y="0"/>
                  </a:lnTo>
                  <a:lnTo>
                    <a:pt x="0" y="364"/>
                  </a:lnTo>
                  <a:close/>
                </a:path>
              </a:pathLst>
            </a:custGeom>
            <a:noFill/>
            <a:ln cap="flat" cmpd="sng" w="12600">
              <a:solidFill>
                <a:schemeClr val="dk2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35"/>
            <p:cNvSpPr/>
            <p:nvPr/>
          </p:nvSpPr>
          <p:spPr>
            <a:xfrm>
              <a:off x="7561211" y="3740669"/>
              <a:ext cx="146860" cy="105610"/>
            </a:xfrm>
            <a:custGeom>
              <a:rect b="b" l="l" r="r" t="t"/>
              <a:pathLst>
                <a:path extrusionOk="0" h="426" w="592">
                  <a:moveTo>
                    <a:pt x="0" y="426"/>
                  </a:moveTo>
                  <a:cubicBezTo>
                    <a:pt x="186" y="269"/>
                    <a:pt x="384" y="127"/>
                    <a:pt x="592" y="0"/>
                  </a:cubicBezTo>
                  <a:lnTo>
                    <a:pt x="0" y="426"/>
                  </a:lnTo>
                  <a:close/>
                </a:path>
              </a:pathLst>
            </a:custGeom>
            <a:noFill/>
            <a:ln cap="flat" cmpd="sng" w="12600">
              <a:solidFill>
                <a:schemeClr val="dk2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35"/>
            <p:cNvSpPr/>
            <p:nvPr/>
          </p:nvSpPr>
          <p:spPr>
            <a:xfrm>
              <a:off x="7461564" y="3614931"/>
              <a:ext cx="195068" cy="192086"/>
            </a:xfrm>
            <a:custGeom>
              <a:rect b="b" l="l" r="r" t="t"/>
              <a:pathLst>
                <a:path extrusionOk="0" h="774" w="786">
                  <a:moveTo>
                    <a:pt x="300" y="774"/>
                  </a:moveTo>
                  <a:cubicBezTo>
                    <a:pt x="332" y="567"/>
                    <a:pt x="302" y="352"/>
                    <a:pt x="216" y="162"/>
                  </a:cubicBezTo>
                  <a:cubicBezTo>
                    <a:pt x="201" y="129"/>
                    <a:pt x="184" y="96"/>
                    <a:pt x="156" y="72"/>
                  </a:cubicBezTo>
                  <a:cubicBezTo>
                    <a:pt x="129" y="48"/>
                    <a:pt x="88" y="36"/>
                    <a:pt x="55" y="51"/>
                  </a:cubicBezTo>
                  <a:cubicBezTo>
                    <a:pt x="5" y="73"/>
                    <a:pt x="-6" y="141"/>
                    <a:pt x="3" y="195"/>
                  </a:cubicBezTo>
                  <a:cubicBezTo>
                    <a:pt x="14" y="263"/>
                    <a:pt x="48" y="334"/>
                    <a:pt x="113" y="357"/>
                  </a:cubicBezTo>
                  <a:cubicBezTo>
                    <a:pt x="165" y="376"/>
                    <a:pt x="225" y="358"/>
                    <a:pt x="268" y="323"/>
                  </a:cubicBezTo>
                  <a:cubicBezTo>
                    <a:pt x="311" y="287"/>
                    <a:pt x="339" y="237"/>
                    <a:pt x="361" y="186"/>
                  </a:cubicBezTo>
                  <a:cubicBezTo>
                    <a:pt x="373" y="156"/>
                    <a:pt x="383" y="126"/>
                    <a:pt x="383" y="94"/>
                  </a:cubicBezTo>
                  <a:cubicBezTo>
                    <a:pt x="383" y="62"/>
                    <a:pt x="369" y="29"/>
                    <a:pt x="343" y="12"/>
                  </a:cubicBezTo>
                  <a:cubicBezTo>
                    <a:pt x="301" y="-15"/>
                    <a:pt x="243" y="7"/>
                    <a:pt x="212" y="46"/>
                  </a:cubicBezTo>
                  <a:cubicBezTo>
                    <a:pt x="167" y="104"/>
                    <a:pt x="170" y="193"/>
                    <a:pt x="213" y="254"/>
                  </a:cubicBezTo>
                  <a:cubicBezTo>
                    <a:pt x="255" y="314"/>
                    <a:pt x="330" y="347"/>
                    <a:pt x="404" y="350"/>
                  </a:cubicBezTo>
                  <a:cubicBezTo>
                    <a:pt x="478" y="353"/>
                    <a:pt x="551" y="328"/>
                    <a:pt x="614" y="289"/>
                  </a:cubicBezTo>
                  <a:cubicBezTo>
                    <a:pt x="678" y="251"/>
                    <a:pt x="733" y="201"/>
                    <a:pt x="786" y="150"/>
                  </a:cubicBezTo>
                  <a:lnTo>
                    <a:pt x="300" y="774"/>
                  </a:lnTo>
                  <a:close/>
                </a:path>
              </a:pathLst>
            </a:custGeom>
            <a:noFill/>
            <a:ln cap="flat" cmpd="sng" w="12600">
              <a:solidFill>
                <a:schemeClr val="dk2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1" anchor="ctr" bIns="51100" lIns="96100" spcFirstLastPara="1" rIns="96100" wrap="square" tIns="51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35"/>
            <p:cNvSpPr/>
            <p:nvPr/>
          </p:nvSpPr>
          <p:spPr>
            <a:xfrm>
              <a:off x="7697385" y="3109246"/>
              <a:ext cx="511151" cy="511151"/>
            </a:xfrm>
            <a:custGeom>
              <a:rect b="b" l="l" r="r" t="t"/>
              <a:pathLst>
                <a:path extrusionOk="0" h="2058" w="2058">
                  <a:moveTo>
                    <a:pt x="0" y="1029"/>
                  </a:moveTo>
                  <a:cubicBezTo>
                    <a:pt x="0" y="460"/>
                    <a:pt x="461" y="0"/>
                    <a:pt x="1029" y="0"/>
                  </a:cubicBezTo>
                  <a:cubicBezTo>
                    <a:pt x="1597" y="0"/>
                    <a:pt x="2058" y="460"/>
                    <a:pt x="2058" y="1029"/>
                  </a:cubicBezTo>
                  <a:cubicBezTo>
                    <a:pt x="2058" y="1597"/>
                    <a:pt x="1597" y="2058"/>
                    <a:pt x="1029" y="2058"/>
                  </a:cubicBezTo>
                  <a:cubicBezTo>
                    <a:pt x="461" y="2058"/>
                    <a:pt x="0" y="1597"/>
                    <a:pt x="0" y="102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08" name="Google Shape;1008;p35"/>
            <p:cNvGrpSpPr/>
            <p:nvPr/>
          </p:nvGrpSpPr>
          <p:grpSpPr>
            <a:xfrm>
              <a:off x="5996938" y="3913621"/>
              <a:ext cx="489783" cy="238057"/>
              <a:chOff x="5996938" y="3913621"/>
              <a:chExt cx="489783" cy="238057"/>
            </a:xfrm>
          </p:grpSpPr>
          <p:sp>
            <p:nvSpPr>
              <p:cNvPr id="1009" name="Google Shape;1009;p35"/>
              <p:cNvSpPr/>
              <p:nvPr/>
            </p:nvSpPr>
            <p:spPr>
              <a:xfrm>
                <a:off x="6472308" y="3913621"/>
                <a:ext cx="14413" cy="14413"/>
              </a:xfrm>
              <a:custGeom>
                <a:rect b="b" l="l" r="r" t="t"/>
                <a:pathLst>
                  <a:path extrusionOk="0" h="59" w="59">
                    <a:moveTo>
                      <a:pt x="0" y="30"/>
                    </a:moveTo>
                    <a:cubicBezTo>
                      <a:pt x="0" y="13"/>
                      <a:pt x="13" y="0"/>
                      <a:pt x="30" y="0"/>
                    </a:cubicBezTo>
                    <a:cubicBezTo>
                      <a:pt x="46" y="0"/>
                      <a:pt x="59" y="13"/>
                      <a:pt x="59" y="30"/>
                    </a:cubicBezTo>
                    <a:cubicBezTo>
                      <a:pt x="59" y="46"/>
                      <a:pt x="46" y="59"/>
                      <a:pt x="30" y="59"/>
                    </a:cubicBezTo>
                    <a:cubicBezTo>
                      <a:pt x="13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" name="Google Shape;1010;p35"/>
              <p:cNvSpPr/>
              <p:nvPr/>
            </p:nvSpPr>
            <p:spPr>
              <a:xfrm>
                <a:off x="6377135" y="3913621"/>
                <a:ext cx="14413" cy="14413"/>
              </a:xfrm>
              <a:custGeom>
                <a:rect b="b" l="l" r="r" t="t"/>
                <a:pathLst>
                  <a:path extrusionOk="0" h="59" w="59">
                    <a:moveTo>
                      <a:pt x="0" y="30"/>
                    </a:moveTo>
                    <a:cubicBezTo>
                      <a:pt x="0" y="13"/>
                      <a:pt x="13" y="0"/>
                      <a:pt x="30" y="0"/>
                    </a:cubicBezTo>
                    <a:cubicBezTo>
                      <a:pt x="46" y="0"/>
                      <a:pt x="59" y="13"/>
                      <a:pt x="59" y="30"/>
                    </a:cubicBezTo>
                    <a:cubicBezTo>
                      <a:pt x="59" y="46"/>
                      <a:pt x="46" y="59"/>
                      <a:pt x="30" y="59"/>
                    </a:cubicBezTo>
                    <a:cubicBezTo>
                      <a:pt x="13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" name="Google Shape;1011;p35"/>
              <p:cNvSpPr/>
              <p:nvPr/>
            </p:nvSpPr>
            <p:spPr>
              <a:xfrm>
                <a:off x="6282210" y="3913621"/>
                <a:ext cx="14413" cy="14413"/>
              </a:xfrm>
              <a:custGeom>
                <a:rect b="b" l="l" r="r" t="t"/>
                <a:pathLst>
                  <a:path extrusionOk="0" h="59" w="59">
                    <a:moveTo>
                      <a:pt x="0" y="30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9" y="13"/>
                      <a:pt x="59" y="30"/>
                    </a:cubicBezTo>
                    <a:cubicBezTo>
                      <a:pt x="59" y="46"/>
                      <a:pt x="45" y="59"/>
                      <a:pt x="29" y="59"/>
                    </a:cubicBezTo>
                    <a:cubicBezTo>
                      <a:pt x="13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2" name="Google Shape;1012;p35"/>
              <p:cNvSpPr/>
              <p:nvPr/>
            </p:nvSpPr>
            <p:spPr>
              <a:xfrm>
                <a:off x="6187036" y="3913621"/>
                <a:ext cx="14413" cy="14413"/>
              </a:xfrm>
              <a:custGeom>
                <a:rect b="b" l="l" r="r" t="t"/>
                <a:pathLst>
                  <a:path extrusionOk="0" h="59" w="59">
                    <a:moveTo>
                      <a:pt x="0" y="30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6" y="0"/>
                      <a:pt x="59" y="13"/>
                      <a:pt x="59" y="30"/>
                    </a:cubicBezTo>
                    <a:cubicBezTo>
                      <a:pt x="59" y="46"/>
                      <a:pt x="46" y="59"/>
                      <a:pt x="29" y="59"/>
                    </a:cubicBezTo>
                    <a:cubicBezTo>
                      <a:pt x="13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" name="Google Shape;1013;p35"/>
              <p:cNvSpPr/>
              <p:nvPr/>
            </p:nvSpPr>
            <p:spPr>
              <a:xfrm>
                <a:off x="6091863" y="3913621"/>
                <a:ext cx="14413" cy="14413"/>
              </a:xfrm>
              <a:custGeom>
                <a:rect b="b" l="l" r="r" t="t"/>
                <a:pathLst>
                  <a:path extrusionOk="0" h="59" w="59">
                    <a:moveTo>
                      <a:pt x="0" y="30"/>
                    </a:moveTo>
                    <a:cubicBezTo>
                      <a:pt x="0" y="13"/>
                      <a:pt x="14" y="0"/>
                      <a:pt x="30" y="0"/>
                    </a:cubicBezTo>
                    <a:cubicBezTo>
                      <a:pt x="46" y="0"/>
                      <a:pt x="59" y="13"/>
                      <a:pt x="59" y="30"/>
                    </a:cubicBezTo>
                    <a:cubicBezTo>
                      <a:pt x="59" y="46"/>
                      <a:pt x="46" y="59"/>
                      <a:pt x="30" y="59"/>
                    </a:cubicBezTo>
                    <a:cubicBezTo>
                      <a:pt x="14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35"/>
              <p:cNvSpPr/>
              <p:nvPr/>
            </p:nvSpPr>
            <p:spPr>
              <a:xfrm>
                <a:off x="5996938" y="3913621"/>
                <a:ext cx="14164" cy="14413"/>
              </a:xfrm>
              <a:custGeom>
                <a:rect b="b" l="l" r="r" t="t"/>
                <a:pathLst>
                  <a:path extrusionOk="0" h="59" w="58">
                    <a:moveTo>
                      <a:pt x="0" y="30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30"/>
                    </a:cubicBezTo>
                    <a:cubicBezTo>
                      <a:pt x="58" y="46"/>
                      <a:pt x="45" y="59"/>
                      <a:pt x="29" y="59"/>
                    </a:cubicBezTo>
                    <a:cubicBezTo>
                      <a:pt x="13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p35"/>
              <p:cNvSpPr/>
              <p:nvPr/>
            </p:nvSpPr>
            <p:spPr>
              <a:xfrm>
                <a:off x="6472308" y="3988169"/>
                <a:ext cx="14413" cy="14413"/>
              </a:xfrm>
              <a:custGeom>
                <a:rect b="b" l="l" r="r" t="t"/>
                <a:pathLst>
                  <a:path extrusionOk="0" h="59" w="59">
                    <a:moveTo>
                      <a:pt x="0" y="30"/>
                    </a:moveTo>
                    <a:cubicBezTo>
                      <a:pt x="0" y="13"/>
                      <a:pt x="13" y="0"/>
                      <a:pt x="30" y="0"/>
                    </a:cubicBezTo>
                    <a:cubicBezTo>
                      <a:pt x="46" y="0"/>
                      <a:pt x="59" y="13"/>
                      <a:pt x="59" y="30"/>
                    </a:cubicBezTo>
                    <a:cubicBezTo>
                      <a:pt x="59" y="46"/>
                      <a:pt x="46" y="59"/>
                      <a:pt x="30" y="59"/>
                    </a:cubicBezTo>
                    <a:cubicBezTo>
                      <a:pt x="13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p35"/>
              <p:cNvSpPr/>
              <p:nvPr/>
            </p:nvSpPr>
            <p:spPr>
              <a:xfrm>
                <a:off x="6377135" y="3988169"/>
                <a:ext cx="14413" cy="14413"/>
              </a:xfrm>
              <a:custGeom>
                <a:rect b="b" l="l" r="r" t="t"/>
                <a:pathLst>
                  <a:path extrusionOk="0" h="59" w="59">
                    <a:moveTo>
                      <a:pt x="0" y="30"/>
                    </a:moveTo>
                    <a:cubicBezTo>
                      <a:pt x="0" y="13"/>
                      <a:pt x="13" y="0"/>
                      <a:pt x="30" y="0"/>
                    </a:cubicBezTo>
                    <a:cubicBezTo>
                      <a:pt x="46" y="0"/>
                      <a:pt x="59" y="13"/>
                      <a:pt x="59" y="30"/>
                    </a:cubicBezTo>
                    <a:cubicBezTo>
                      <a:pt x="59" y="46"/>
                      <a:pt x="46" y="59"/>
                      <a:pt x="30" y="59"/>
                    </a:cubicBezTo>
                    <a:cubicBezTo>
                      <a:pt x="13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" name="Google Shape;1017;p35"/>
              <p:cNvSpPr/>
              <p:nvPr/>
            </p:nvSpPr>
            <p:spPr>
              <a:xfrm>
                <a:off x="6282210" y="3988169"/>
                <a:ext cx="14413" cy="14413"/>
              </a:xfrm>
              <a:custGeom>
                <a:rect b="b" l="l" r="r" t="t"/>
                <a:pathLst>
                  <a:path extrusionOk="0" h="59" w="59">
                    <a:moveTo>
                      <a:pt x="0" y="30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9" y="13"/>
                      <a:pt x="59" y="30"/>
                    </a:cubicBezTo>
                    <a:cubicBezTo>
                      <a:pt x="59" y="46"/>
                      <a:pt x="45" y="59"/>
                      <a:pt x="29" y="59"/>
                    </a:cubicBezTo>
                    <a:cubicBezTo>
                      <a:pt x="13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p35"/>
              <p:cNvSpPr/>
              <p:nvPr/>
            </p:nvSpPr>
            <p:spPr>
              <a:xfrm>
                <a:off x="6187036" y="3988169"/>
                <a:ext cx="14413" cy="14413"/>
              </a:xfrm>
              <a:custGeom>
                <a:rect b="b" l="l" r="r" t="t"/>
                <a:pathLst>
                  <a:path extrusionOk="0" h="59" w="59">
                    <a:moveTo>
                      <a:pt x="0" y="30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6" y="0"/>
                      <a:pt x="59" y="13"/>
                      <a:pt x="59" y="30"/>
                    </a:cubicBezTo>
                    <a:cubicBezTo>
                      <a:pt x="59" y="46"/>
                      <a:pt x="46" y="59"/>
                      <a:pt x="29" y="59"/>
                    </a:cubicBezTo>
                    <a:cubicBezTo>
                      <a:pt x="13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p35"/>
              <p:cNvSpPr/>
              <p:nvPr/>
            </p:nvSpPr>
            <p:spPr>
              <a:xfrm>
                <a:off x="6091863" y="3988169"/>
                <a:ext cx="14413" cy="14413"/>
              </a:xfrm>
              <a:custGeom>
                <a:rect b="b" l="l" r="r" t="t"/>
                <a:pathLst>
                  <a:path extrusionOk="0" h="59" w="59">
                    <a:moveTo>
                      <a:pt x="0" y="30"/>
                    </a:moveTo>
                    <a:cubicBezTo>
                      <a:pt x="0" y="13"/>
                      <a:pt x="14" y="0"/>
                      <a:pt x="30" y="0"/>
                    </a:cubicBezTo>
                    <a:cubicBezTo>
                      <a:pt x="46" y="0"/>
                      <a:pt x="59" y="13"/>
                      <a:pt x="59" y="30"/>
                    </a:cubicBezTo>
                    <a:cubicBezTo>
                      <a:pt x="59" y="46"/>
                      <a:pt x="46" y="59"/>
                      <a:pt x="30" y="59"/>
                    </a:cubicBezTo>
                    <a:cubicBezTo>
                      <a:pt x="14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" name="Google Shape;1020;p35"/>
              <p:cNvSpPr/>
              <p:nvPr/>
            </p:nvSpPr>
            <p:spPr>
              <a:xfrm>
                <a:off x="5996938" y="3988169"/>
                <a:ext cx="14164" cy="14413"/>
              </a:xfrm>
              <a:custGeom>
                <a:rect b="b" l="l" r="r" t="t"/>
                <a:pathLst>
                  <a:path extrusionOk="0" h="59" w="58">
                    <a:moveTo>
                      <a:pt x="0" y="30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30"/>
                    </a:cubicBezTo>
                    <a:cubicBezTo>
                      <a:pt x="58" y="46"/>
                      <a:pt x="45" y="59"/>
                      <a:pt x="29" y="59"/>
                    </a:cubicBezTo>
                    <a:cubicBezTo>
                      <a:pt x="13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p35"/>
              <p:cNvSpPr/>
              <p:nvPr/>
            </p:nvSpPr>
            <p:spPr>
              <a:xfrm>
                <a:off x="6472308" y="4062717"/>
                <a:ext cx="14413" cy="14413"/>
              </a:xfrm>
              <a:custGeom>
                <a:rect b="b" l="l" r="r" t="t"/>
                <a:pathLst>
                  <a:path extrusionOk="0" h="59" w="59">
                    <a:moveTo>
                      <a:pt x="0" y="30"/>
                    </a:moveTo>
                    <a:cubicBezTo>
                      <a:pt x="0" y="13"/>
                      <a:pt x="13" y="0"/>
                      <a:pt x="30" y="0"/>
                    </a:cubicBezTo>
                    <a:cubicBezTo>
                      <a:pt x="46" y="0"/>
                      <a:pt x="59" y="13"/>
                      <a:pt x="59" y="30"/>
                    </a:cubicBezTo>
                    <a:cubicBezTo>
                      <a:pt x="59" y="46"/>
                      <a:pt x="46" y="59"/>
                      <a:pt x="30" y="59"/>
                    </a:cubicBezTo>
                    <a:cubicBezTo>
                      <a:pt x="13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35"/>
              <p:cNvSpPr/>
              <p:nvPr/>
            </p:nvSpPr>
            <p:spPr>
              <a:xfrm>
                <a:off x="6377135" y="4062717"/>
                <a:ext cx="14413" cy="14413"/>
              </a:xfrm>
              <a:custGeom>
                <a:rect b="b" l="l" r="r" t="t"/>
                <a:pathLst>
                  <a:path extrusionOk="0" h="59" w="59">
                    <a:moveTo>
                      <a:pt x="0" y="30"/>
                    </a:moveTo>
                    <a:cubicBezTo>
                      <a:pt x="0" y="13"/>
                      <a:pt x="13" y="0"/>
                      <a:pt x="30" y="0"/>
                    </a:cubicBezTo>
                    <a:cubicBezTo>
                      <a:pt x="46" y="0"/>
                      <a:pt x="59" y="13"/>
                      <a:pt x="59" y="30"/>
                    </a:cubicBezTo>
                    <a:cubicBezTo>
                      <a:pt x="59" y="46"/>
                      <a:pt x="46" y="59"/>
                      <a:pt x="30" y="59"/>
                    </a:cubicBezTo>
                    <a:cubicBezTo>
                      <a:pt x="13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35"/>
              <p:cNvSpPr/>
              <p:nvPr/>
            </p:nvSpPr>
            <p:spPr>
              <a:xfrm>
                <a:off x="6282210" y="4062717"/>
                <a:ext cx="14413" cy="14413"/>
              </a:xfrm>
              <a:custGeom>
                <a:rect b="b" l="l" r="r" t="t"/>
                <a:pathLst>
                  <a:path extrusionOk="0" h="59" w="59">
                    <a:moveTo>
                      <a:pt x="0" y="30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9" y="13"/>
                      <a:pt x="59" y="30"/>
                    </a:cubicBezTo>
                    <a:cubicBezTo>
                      <a:pt x="59" y="46"/>
                      <a:pt x="45" y="59"/>
                      <a:pt x="29" y="59"/>
                    </a:cubicBezTo>
                    <a:cubicBezTo>
                      <a:pt x="13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35"/>
              <p:cNvSpPr/>
              <p:nvPr/>
            </p:nvSpPr>
            <p:spPr>
              <a:xfrm>
                <a:off x="6187036" y="4062717"/>
                <a:ext cx="14413" cy="14413"/>
              </a:xfrm>
              <a:custGeom>
                <a:rect b="b" l="l" r="r" t="t"/>
                <a:pathLst>
                  <a:path extrusionOk="0" h="59" w="59">
                    <a:moveTo>
                      <a:pt x="0" y="30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6" y="0"/>
                      <a:pt x="59" y="13"/>
                      <a:pt x="59" y="30"/>
                    </a:cubicBezTo>
                    <a:cubicBezTo>
                      <a:pt x="59" y="46"/>
                      <a:pt x="46" y="59"/>
                      <a:pt x="29" y="59"/>
                    </a:cubicBezTo>
                    <a:cubicBezTo>
                      <a:pt x="13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35"/>
              <p:cNvSpPr/>
              <p:nvPr/>
            </p:nvSpPr>
            <p:spPr>
              <a:xfrm>
                <a:off x="6091863" y="4062717"/>
                <a:ext cx="14413" cy="14413"/>
              </a:xfrm>
              <a:custGeom>
                <a:rect b="b" l="l" r="r" t="t"/>
                <a:pathLst>
                  <a:path extrusionOk="0" h="59" w="59">
                    <a:moveTo>
                      <a:pt x="0" y="30"/>
                    </a:moveTo>
                    <a:cubicBezTo>
                      <a:pt x="0" y="13"/>
                      <a:pt x="14" y="0"/>
                      <a:pt x="30" y="0"/>
                    </a:cubicBezTo>
                    <a:cubicBezTo>
                      <a:pt x="46" y="0"/>
                      <a:pt x="59" y="13"/>
                      <a:pt x="59" y="30"/>
                    </a:cubicBezTo>
                    <a:cubicBezTo>
                      <a:pt x="59" y="46"/>
                      <a:pt x="46" y="59"/>
                      <a:pt x="30" y="59"/>
                    </a:cubicBezTo>
                    <a:cubicBezTo>
                      <a:pt x="14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35"/>
              <p:cNvSpPr/>
              <p:nvPr/>
            </p:nvSpPr>
            <p:spPr>
              <a:xfrm>
                <a:off x="5996938" y="4062717"/>
                <a:ext cx="14164" cy="14413"/>
              </a:xfrm>
              <a:custGeom>
                <a:rect b="b" l="l" r="r" t="t"/>
                <a:pathLst>
                  <a:path extrusionOk="0" h="59" w="58">
                    <a:moveTo>
                      <a:pt x="0" y="30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30"/>
                    </a:cubicBezTo>
                    <a:cubicBezTo>
                      <a:pt x="58" y="46"/>
                      <a:pt x="45" y="59"/>
                      <a:pt x="29" y="59"/>
                    </a:cubicBezTo>
                    <a:cubicBezTo>
                      <a:pt x="13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35"/>
              <p:cNvSpPr/>
              <p:nvPr/>
            </p:nvSpPr>
            <p:spPr>
              <a:xfrm>
                <a:off x="6472308" y="4137265"/>
                <a:ext cx="14413" cy="14413"/>
              </a:xfrm>
              <a:custGeom>
                <a:rect b="b" l="l" r="r" t="t"/>
                <a:pathLst>
                  <a:path extrusionOk="0" h="59" w="59">
                    <a:moveTo>
                      <a:pt x="0" y="30"/>
                    </a:moveTo>
                    <a:cubicBezTo>
                      <a:pt x="0" y="13"/>
                      <a:pt x="13" y="0"/>
                      <a:pt x="30" y="0"/>
                    </a:cubicBezTo>
                    <a:cubicBezTo>
                      <a:pt x="46" y="0"/>
                      <a:pt x="59" y="13"/>
                      <a:pt x="59" y="30"/>
                    </a:cubicBezTo>
                    <a:cubicBezTo>
                      <a:pt x="59" y="46"/>
                      <a:pt x="46" y="59"/>
                      <a:pt x="30" y="59"/>
                    </a:cubicBezTo>
                    <a:cubicBezTo>
                      <a:pt x="13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35"/>
              <p:cNvSpPr/>
              <p:nvPr/>
            </p:nvSpPr>
            <p:spPr>
              <a:xfrm>
                <a:off x="6377135" y="4137265"/>
                <a:ext cx="14413" cy="14413"/>
              </a:xfrm>
              <a:custGeom>
                <a:rect b="b" l="l" r="r" t="t"/>
                <a:pathLst>
                  <a:path extrusionOk="0" h="59" w="59">
                    <a:moveTo>
                      <a:pt x="0" y="30"/>
                    </a:moveTo>
                    <a:cubicBezTo>
                      <a:pt x="0" y="13"/>
                      <a:pt x="13" y="0"/>
                      <a:pt x="30" y="0"/>
                    </a:cubicBezTo>
                    <a:cubicBezTo>
                      <a:pt x="46" y="0"/>
                      <a:pt x="59" y="13"/>
                      <a:pt x="59" y="30"/>
                    </a:cubicBezTo>
                    <a:cubicBezTo>
                      <a:pt x="59" y="46"/>
                      <a:pt x="46" y="59"/>
                      <a:pt x="30" y="59"/>
                    </a:cubicBezTo>
                    <a:cubicBezTo>
                      <a:pt x="13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35"/>
              <p:cNvSpPr/>
              <p:nvPr/>
            </p:nvSpPr>
            <p:spPr>
              <a:xfrm>
                <a:off x="6282210" y="4137265"/>
                <a:ext cx="14413" cy="14413"/>
              </a:xfrm>
              <a:custGeom>
                <a:rect b="b" l="l" r="r" t="t"/>
                <a:pathLst>
                  <a:path extrusionOk="0" h="59" w="59">
                    <a:moveTo>
                      <a:pt x="0" y="30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9" y="13"/>
                      <a:pt x="59" y="30"/>
                    </a:cubicBezTo>
                    <a:cubicBezTo>
                      <a:pt x="59" y="46"/>
                      <a:pt x="45" y="59"/>
                      <a:pt x="29" y="59"/>
                    </a:cubicBezTo>
                    <a:cubicBezTo>
                      <a:pt x="13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35"/>
              <p:cNvSpPr/>
              <p:nvPr/>
            </p:nvSpPr>
            <p:spPr>
              <a:xfrm>
                <a:off x="6187036" y="4137265"/>
                <a:ext cx="14413" cy="14413"/>
              </a:xfrm>
              <a:custGeom>
                <a:rect b="b" l="l" r="r" t="t"/>
                <a:pathLst>
                  <a:path extrusionOk="0" h="59" w="59">
                    <a:moveTo>
                      <a:pt x="0" y="30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6" y="0"/>
                      <a:pt x="59" y="13"/>
                      <a:pt x="59" y="30"/>
                    </a:cubicBezTo>
                    <a:cubicBezTo>
                      <a:pt x="59" y="46"/>
                      <a:pt x="46" y="59"/>
                      <a:pt x="29" y="59"/>
                    </a:cubicBezTo>
                    <a:cubicBezTo>
                      <a:pt x="13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35"/>
              <p:cNvSpPr/>
              <p:nvPr/>
            </p:nvSpPr>
            <p:spPr>
              <a:xfrm>
                <a:off x="6091863" y="4137265"/>
                <a:ext cx="14413" cy="14413"/>
              </a:xfrm>
              <a:custGeom>
                <a:rect b="b" l="l" r="r" t="t"/>
                <a:pathLst>
                  <a:path extrusionOk="0" h="59" w="59">
                    <a:moveTo>
                      <a:pt x="0" y="30"/>
                    </a:moveTo>
                    <a:cubicBezTo>
                      <a:pt x="0" y="13"/>
                      <a:pt x="14" y="0"/>
                      <a:pt x="30" y="0"/>
                    </a:cubicBezTo>
                    <a:cubicBezTo>
                      <a:pt x="46" y="0"/>
                      <a:pt x="59" y="13"/>
                      <a:pt x="59" y="30"/>
                    </a:cubicBezTo>
                    <a:cubicBezTo>
                      <a:pt x="59" y="46"/>
                      <a:pt x="46" y="59"/>
                      <a:pt x="30" y="59"/>
                    </a:cubicBezTo>
                    <a:cubicBezTo>
                      <a:pt x="14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p35"/>
              <p:cNvSpPr/>
              <p:nvPr/>
            </p:nvSpPr>
            <p:spPr>
              <a:xfrm>
                <a:off x="5996938" y="4137265"/>
                <a:ext cx="14164" cy="14413"/>
              </a:xfrm>
              <a:custGeom>
                <a:rect b="b" l="l" r="r" t="t"/>
                <a:pathLst>
                  <a:path extrusionOk="0" h="59" w="58">
                    <a:moveTo>
                      <a:pt x="0" y="30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30"/>
                    </a:cubicBezTo>
                    <a:cubicBezTo>
                      <a:pt x="58" y="46"/>
                      <a:pt x="45" y="59"/>
                      <a:pt x="29" y="59"/>
                    </a:cubicBezTo>
                    <a:cubicBezTo>
                      <a:pt x="13" y="59"/>
                      <a:pt x="0" y="46"/>
                      <a:pt x="0" y="30"/>
                    </a:cubicBezTo>
                    <a:close/>
                  </a:path>
                </a:pathLst>
              </a:custGeom>
              <a:solidFill>
                <a:srgbClr val="1E242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33" name="Google Shape;1033;p35"/>
          <p:cNvSpPr txBox="1"/>
          <p:nvPr/>
        </p:nvSpPr>
        <p:spPr>
          <a:xfrm>
            <a:off x="591025" y="1397000"/>
            <a:ext cx="4122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TW" sz="3000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</a:rPr>
              <a:t>ALL ATTENNTIONN IS YOU NEED</a:t>
            </a:r>
            <a:endParaRPr b="1" i="1" sz="3000">
              <a:solidFill>
                <a:schemeClr val="hlink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34" name="Google Shape;1034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‹#›</a:t>
            </a:fld>
            <a:endParaRPr sz="13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oft Palette Consulting by Slidesgo">
  <a:themeElements>
    <a:clrScheme name="Simple Light">
      <a:dk1>
        <a:srgbClr val="1E2423"/>
      </a:dk1>
      <a:lt1>
        <a:srgbClr val="F0E9E2"/>
      </a:lt1>
      <a:dk2>
        <a:srgbClr val="FFFFFF"/>
      </a:dk2>
      <a:lt2>
        <a:srgbClr val="F5F5F5"/>
      </a:lt2>
      <a:accent1>
        <a:srgbClr val="DEB6B7"/>
      </a:accent1>
      <a:accent2>
        <a:srgbClr val="A8D0E0"/>
      </a:accent2>
      <a:accent3>
        <a:srgbClr val="7BA6B4"/>
      </a:accent3>
      <a:accent4>
        <a:srgbClr val="D6CFA7"/>
      </a:accent4>
      <a:accent5>
        <a:srgbClr val="E7CDB7"/>
      </a:accent5>
      <a:accent6>
        <a:srgbClr val="CC9D9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